
<file path=[Content_Types].xml><?xml version="1.0" encoding="utf-8"?>
<Types xmlns="http://schemas.openxmlformats.org/package/2006/content-types">
  <Default Extension="jpeg" ContentType="image/jpeg"/>
  <Default Extension="wav" ContentType="audio/x-wav"/>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39" r:id="rId3"/>
    <p:sldId id="334" r:id="rId5"/>
    <p:sldId id="329" r:id="rId6"/>
    <p:sldId id="378" r:id="rId7"/>
    <p:sldId id="379" r:id="rId8"/>
    <p:sldId id="380" r:id="rId9"/>
    <p:sldId id="381" r:id="rId10"/>
    <p:sldId id="340" r:id="rId11"/>
    <p:sldId id="336" r:id="rId12"/>
    <p:sldId id="309" r:id="rId13"/>
    <p:sldId id="312" r:id="rId14"/>
    <p:sldId id="310" r:id="rId15"/>
    <p:sldId id="313" r:id="rId16"/>
    <p:sldId id="314" r:id="rId17"/>
    <p:sldId id="337" r:id="rId18"/>
    <p:sldId id="311" r:id="rId19"/>
    <p:sldId id="262" r:id="rId20"/>
    <p:sldId id="341" r:id="rId21"/>
    <p:sldId id="291" r:id="rId22"/>
    <p:sldId id="266" r:id="rId23"/>
    <p:sldId id="293" r:id="rId24"/>
    <p:sldId id="261" r:id="rId25"/>
    <p:sldId id="263" r:id="rId26"/>
    <p:sldId id="267" r:id="rId27"/>
    <p:sldId id="287" r:id="rId28"/>
    <p:sldId id="342" r:id="rId29"/>
    <p:sldId id="268" r:id="rId30"/>
    <p:sldId id="270" r:id="rId31"/>
    <p:sldId id="377" r:id="rId32"/>
    <p:sldId id="271" r:id="rId33"/>
    <p:sldId id="285" r:id="rId34"/>
    <p:sldId id="343" r:id="rId35"/>
    <p:sldId id="330" r:id="rId36"/>
    <p:sldId id="273" r:id="rId37"/>
    <p:sldId id="272" r:id="rId38"/>
    <p:sldId id="274" r:id="rId39"/>
    <p:sldId id="286" r:id="rId40"/>
    <p:sldId id="344" r:id="rId41"/>
    <p:sldId id="294" r:id="rId42"/>
    <p:sldId id="295" r:id="rId43"/>
    <p:sldId id="296" r:id="rId44"/>
    <p:sldId id="298" r:id="rId45"/>
    <p:sldId id="326" r:id="rId46"/>
  </p:sldIdLst>
  <p:sldSz cx="9144000" cy="5143500" type="screen16x9"/>
  <p:notesSz cx="6858000" cy="9144000"/>
  <p:embeddedFontLst>
    <p:embeddedFont>
      <p:font typeface="微软雅黑" panose="020B0503020204020204" pitchFamily="34" charset="-122"/>
      <p:regular r:id="rId50"/>
    </p:embeddedFont>
    <p:embeddedFont>
      <p:font typeface="方正兰亭粗黑_GBK" panose="02000000000000000000" pitchFamily="2" charset="-122"/>
      <p:regular r:id="rId51"/>
    </p:embeddedFont>
    <p:embeddedFont>
      <p:font typeface="Calibri" panose="020F0502020204030204"/>
      <p:regular r:id="rId52"/>
      <p:bold r:id="rId53"/>
      <p:italic r:id="rId54"/>
      <p:boldItalic r:id="rId55"/>
    </p:embeddedFont>
    <p:embeddedFont>
      <p:font typeface="Impact" panose="020B0806030902050204" pitchFamily="34" charset="0"/>
      <p:regular r:id="rId56"/>
    </p:embeddedFont>
    <p:embeddedFont>
      <p:font typeface="方正兰亭黑_GBK" panose="02000000000000000000" pitchFamily="2" charset="-122"/>
      <p:regular r:id="rId57"/>
    </p:embeddedFont>
    <p:embeddedFont>
      <p:font typeface="Watford DB" pitchFamily="2" charset="0"/>
      <p:regular r:id="rId58"/>
    </p:embeddedFont>
    <p:embeddedFont>
      <p:font typeface="方正兰亭粗黑简体" panose="02000000000000000000" pitchFamily="2" charset="-122"/>
      <p:regular r:id="rId59"/>
    </p:embeddedFont>
    <p:embeddedFont>
      <p:font typeface="Calibri" panose="020F0502020204030204" pitchFamily="34" charset="0"/>
      <p:regular r:id="rId60"/>
      <p:bold r:id="rId61"/>
      <p:italic r:id="rId62"/>
      <p:boldItalic r:id="rId63"/>
    </p:embeddedFont>
    <p:embeddedFont>
      <p:font typeface="方正韵动中黑简体" panose="02000000000000000000" pitchFamily="2" charset="-122"/>
      <p:regular r:id="rId64"/>
    </p:embeddedFont>
    <p:embeddedFont>
      <p:font typeface="方正兰亭黑简体" panose="02000000000000000000" pitchFamily="2" charset="-122"/>
      <p:regular r:id="rId65"/>
    </p:embeddedFont>
    <p:embeddedFont>
      <p:font typeface="方正兰亭细黑_GBK_M" panose="02010600010101010101" pitchFamily="2" charset="2"/>
      <p:regular r:id="rId66"/>
    </p:embeddedFont>
    <p:embeddedFont>
      <p:font typeface="Arial Unicode MS" panose="020B0604020202020204" pitchFamily="34" charset="-122"/>
      <p:regular r:id="rId67"/>
    </p:embeddedFont>
    <p:embeddedFont>
      <p:font typeface="方正正准黑简体" panose="02000000000000000000" pitchFamily="2" charset="-122"/>
      <p:regular r:id="rId68"/>
    </p:embeddedFont>
    <p:embeddedFont>
      <p:font typeface="方正兰亭细黑_GBK" panose="02000000000000000000" pitchFamily="2" charset="-122"/>
      <p:regular r:id="rId69"/>
    </p:embeddedFont>
    <p:embeddedFont>
      <p:font typeface="新宋体" panose="02010609030101010101" charset="-122"/>
      <p:regular r:id="rId7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0070C6"/>
    <a:srgbClr val="0070C0"/>
    <a:srgbClr val="0066FF"/>
    <a:srgbClr val="0066CC"/>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2904" y="-1152"/>
      </p:cViewPr>
      <p:guideLst>
        <p:guide orient="horz" pos="1542"/>
        <p:guide pos="292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font" Target="fonts/font21.fntdata"/><Relationship Id="rId7" Type="http://schemas.openxmlformats.org/officeDocument/2006/relationships/slide" Target="slides/slide4.xml"/><Relationship Id="rId69" Type="http://schemas.openxmlformats.org/officeDocument/2006/relationships/font" Target="fonts/font20.fntdata"/><Relationship Id="rId68" Type="http://schemas.openxmlformats.org/officeDocument/2006/relationships/font" Target="fonts/font19.fntdata"/><Relationship Id="rId67" Type="http://schemas.openxmlformats.org/officeDocument/2006/relationships/font" Target="fonts/font18.fntdata"/><Relationship Id="rId66" Type="http://schemas.openxmlformats.org/officeDocument/2006/relationships/font" Target="fonts/font17.fntdata"/><Relationship Id="rId65" Type="http://schemas.openxmlformats.org/officeDocument/2006/relationships/font" Target="fonts/font16.fntdata"/><Relationship Id="rId64" Type="http://schemas.openxmlformats.org/officeDocument/2006/relationships/font" Target="fonts/font15.fntdata"/><Relationship Id="rId63" Type="http://schemas.openxmlformats.org/officeDocument/2006/relationships/font" Target="fonts/font14.fntdata"/><Relationship Id="rId62" Type="http://schemas.openxmlformats.org/officeDocument/2006/relationships/font" Target="fonts/font13.fntdata"/><Relationship Id="rId61" Type="http://schemas.openxmlformats.org/officeDocument/2006/relationships/font" Target="fonts/font12.fntdata"/><Relationship Id="rId60" Type="http://schemas.openxmlformats.org/officeDocument/2006/relationships/font" Target="fonts/font11.fntdata"/><Relationship Id="rId6" Type="http://schemas.openxmlformats.org/officeDocument/2006/relationships/slide" Target="slides/slide3.xml"/><Relationship Id="rId59" Type="http://schemas.openxmlformats.org/officeDocument/2006/relationships/font" Target="fonts/font10.fntdata"/><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36A364-F56D-418B-92EA-B8A9C286C7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1F41D1-EB0D-4857-8E93-8C1C831E61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dirty="0" smtClean="0">
              <a:solidFill>
                <a:srgbClr val="807E93"/>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6DEA35D-850B-4413-9CCD-DDAD586B80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0B0C53-5EA7-4A7B-B035-0D740D79EBF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F79AE4B-7E0F-4952-BF6F-01DE59CE7E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6"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7"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rPr>
              <a:t>图形绘制</a:t>
            </a:r>
            <a:endParaRPr lang="zh-CN" altLang="en-US" dirty="0">
              <a:latin typeface="微软雅黑" panose="020B0503020204020204" pitchFamily="34" charset="-122"/>
              <a:ea typeface="微软雅黑" panose="020B0503020204020204" pitchFamily="34" charset="-122"/>
            </a:endParaRPr>
          </a:p>
        </p:txBody>
      </p:sp>
      <p:sp>
        <p:nvSpPr>
          <p:cNvPr id="18" name="矩形 17"/>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完成情况</a:t>
            </a:r>
            <a:endParaRPr lang="zh-CN" altLang="en-US" sz="1500" dirty="0">
              <a:latin typeface="微软雅黑" panose="020B0503020204020204" pitchFamily="34" charset="-122"/>
              <a:ea typeface="微软雅黑" panose="020B0503020204020204" pitchFamily="34" charset="-122"/>
            </a:endParaRPr>
          </a:p>
        </p:txBody>
      </p:sp>
      <p:sp>
        <p:nvSpPr>
          <p:cNvPr id="19" name="矩形 18"/>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项目展示</a:t>
            </a:r>
            <a:endParaRPr lang="zh-CN" altLang="en-US" sz="1500" dirty="0">
              <a:latin typeface="微软雅黑" panose="020B0503020204020204" pitchFamily="34" charset="-122"/>
              <a:ea typeface="微软雅黑" panose="020B0503020204020204" pitchFamily="34" charset="-122"/>
            </a:endParaRPr>
          </a:p>
        </p:txBody>
      </p:sp>
      <p:sp>
        <p:nvSpPr>
          <p:cNvPr id="20" name="矩形 19"/>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总结不足</a:t>
            </a:r>
            <a:endParaRPr lang="zh-CN" altLang="en-US" sz="1500" dirty="0">
              <a:latin typeface="微软雅黑" panose="020B0503020204020204" pitchFamily="34" charset="-122"/>
              <a:ea typeface="微软雅黑" panose="020B0503020204020204" pitchFamily="34" charset="-122"/>
            </a:endParaRPr>
          </a:p>
        </p:txBody>
      </p:sp>
      <p:sp>
        <p:nvSpPr>
          <p:cNvPr id="21"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2" name="矩形 3"/>
          <p:cNvSpPr/>
          <p:nvPr userDrawn="1"/>
        </p:nvSpPr>
        <p:spPr>
          <a:xfrm>
            <a:off x="4140177"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工作概述</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6"/>
          <p:cNvSpPr/>
          <p:nvPr userDrawn="1"/>
        </p:nvSpPr>
        <p:spPr>
          <a:xfrm>
            <a:off x="0" y="4920799"/>
            <a:ext cx="9144000" cy="222701"/>
          </a:xfrm>
          <a:prstGeom prst="rect">
            <a:avLst/>
          </a:prstGeom>
          <a:solidFill>
            <a:srgbClr val="005A9E"/>
          </a:solidFill>
          <a:ln>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b="1"/>
          </a:p>
        </p:txBody>
      </p:sp>
      <p:sp>
        <p:nvSpPr>
          <p:cNvPr id="24"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b="1"/>
          </a:p>
        </p:txBody>
      </p:sp>
      <p:sp>
        <p:nvSpPr>
          <p:cNvPr id="30" name="矩形 29"/>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明年计划</a:t>
            </a:r>
            <a:endParaRPr lang="zh-CN" altLang="en-US" sz="15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7" name="矩形 6"/>
          <p:cNvSpPr/>
          <p:nvPr userDrawn="1"/>
        </p:nvSpPr>
        <p:spPr>
          <a:xfrm>
            <a:off x="0" y="4920799"/>
            <a:ext cx="9144000" cy="222701"/>
          </a:xfrm>
          <a:prstGeom prst="rect">
            <a:avLst/>
          </a:prstGeom>
          <a:solidFill>
            <a:srgbClr val="005A9E"/>
          </a:solidFill>
          <a:ln>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9"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0" name="矩形 8"/>
          <p:cNvSpPr/>
          <p:nvPr userDrawn="1"/>
        </p:nvSpPr>
        <p:spPr>
          <a:xfrm>
            <a:off x="3330508" y="249973"/>
            <a:ext cx="2320919"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工作概述</a:t>
            </a:r>
            <a:endParaRPr lang="zh-CN" altLang="en-US" sz="1500" dirty="0">
              <a:latin typeface="微软雅黑" panose="020B0503020204020204" pitchFamily="34" charset="-122"/>
              <a:ea typeface="微软雅黑" panose="020B0503020204020204" pitchFamily="34" charset="-122"/>
            </a:endParaRPr>
          </a:p>
        </p:txBody>
      </p:sp>
      <p:sp>
        <p:nvSpPr>
          <p:cNvPr id="22" name="矩形 21"/>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完成情况</a:t>
            </a:r>
            <a:endParaRPr lang="zh-CN" altLang="en-US" sz="1500" dirty="0">
              <a:latin typeface="微软雅黑" panose="020B0503020204020204" pitchFamily="34" charset="-122"/>
              <a:ea typeface="微软雅黑" panose="020B0503020204020204" pitchFamily="34" charset="-122"/>
            </a:endParaRPr>
          </a:p>
        </p:txBody>
      </p:sp>
      <p:sp>
        <p:nvSpPr>
          <p:cNvPr id="23" name="矩形 22"/>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项目展示</a:t>
            </a:r>
            <a:endParaRPr lang="zh-CN" altLang="en-US" sz="1500" dirty="0">
              <a:latin typeface="微软雅黑" panose="020B0503020204020204" pitchFamily="34" charset="-122"/>
              <a:ea typeface="微软雅黑" panose="020B0503020204020204" pitchFamily="34" charset="-122"/>
            </a:endParaRPr>
          </a:p>
        </p:txBody>
      </p:sp>
      <p:sp>
        <p:nvSpPr>
          <p:cNvPr id="24" name="矩形 23"/>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总结不足</a:t>
            </a:r>
            <a:endParaRPr lang="zh-CN" altLang="en-US" sz="1500" dirty="0">
              <a:latin typeface="微软雅黑" panose="020B0503020204020204" pitchFamily="34" charset="-122"/>
              <a:ea typeface="微软雅黑" panose="020B0503020204020204" pitchFamily="34" charset="-122"/>
            </a:endParaRPr>
          </a:p>
        </p:txBody>
      </p:sp>
      <p:sp>
        <p:nvSpPr>
          <p:cNvPr id="29"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30" name="矩形 3"/>
          <p:cNvSpPr/>
          <p:nvPr userDrawn="1"/>
        </p:nvSpPr>
        <p:spPr>
          <a:xfrm>
            <a:off x="5057670" y="250216"/>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完成情况</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明年计划</a:t>
            </a:r>
            <a:endParaRPr lang="zh-CN" altLang="en-US" sz="15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17" name="矩形 6"/>
          <p:cNvSpPr/>
          <p:nvPr userDrawn="1"/>
        </p:nvSpPr>
        <p:spPr>
          <a:xfrm>
            <a:off x="0" y="4920799"/>
            <a:ext cx="9144000" cy="2227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9"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0"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工作概述</a:t>
            </a:r>
            <a:endParaRPr lang="zh-CN" altLang="en-US" sz="1500" dirty="0">
              <a:latin typeface="微软雅黑" panose="020B0503020204020204" pitchFamily="34" charset="-122"/>
              <a:ea typeface="微软雅黑" panose="020B0503020204020204" pitchFamily="34" charset="-122"/>
            </a:endParaRPr>
          </a:p>
        </p:txBody>
      </p:sp>
      <p:sp>
        <p:nvSpPr>
          <p:cNvPr id="22" name="矩形 21"/>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完成情况</a:t>
            </a:r>
            <a:endParaRPr lang="zh-CN" altLang="en-US" sz="1500" dirty="0">
              <a:latin typeface="微软雅黑" panose="020B0503020204020204" pitchFamily="34" charset="-122"/>
              <a:ea typeface="微软雅黑" panose="020B0503020204020204" pitchFamily="34" charset="-122"/>
            </a:endParaRPr>
          </a:p>
        </p:txBody>
      </p:sp>
      <p:sp>
        <p:nvSpPr>
          <p:cNvPr id="23" name="矩形 22"/>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项目展示</a:t>
            </a:r>
            <a:endParaRPr lang="zh-CN" altLang="en-US" sz="1500" dirty="0">
              <a:latin typeface="微软雅黑" panose="020B0503020204020204" pitchFamily="34" charset="-122"/>
              <a:ea typeface="微软雅黑" panose="020B0503020204020204" pitchFamily="34" charset="-122"/>
            </a:endParaRPr>
          </a:p>
        </p:txBody>
      </p:sp>
      <p:sp>
        <p:nvSpPr>
          <p:cNvPr id="24" name="矩形 23"/>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总结不足</a:t>
            </a:r>
            <a:endParaRPr lang="zh-CN" altLang="en-US" sz="1500" dirty="0">
              <a:latin typeface="微软雅黑" panose="020B0503020204020204" pitchFamily="34" charset="-122"/>
              <a:ea typeface="微软雅黑" panose="020B0503020204020204" pitchFamily="34" charset="-122"/>
            </a:endParaRPr>
          </a:p>
        </p:txBody>
      </p:sp>
      <p:sp>
        <p:nvSpPr>
          <p:cNvPr id="29"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30" name="矩形 3"/>
          <p:cNvSpPr/>
          <p:nvPr userDrawn="1"/>
        </p:nvSpPr>
        <p:spPr>
          <a:xfrm>
            <a:off x="6010865"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项目展示</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明年计划</a:t>
            </a:r>
            <a:endParaRPr lang="zh-CN" altLang="en-US" sz="15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矩形 6"/>
          <p:cNvSpPr/>
          <p:nvPr userDrawn="1"/>
        </p:nvSpPr>
        <p:spPr>
          <a:xfrm>
            <a:off x="0" y="4920799"/>
            <a:ext cx="9144000" cy="2227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7"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0"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工作概述</a:t>
            </a:r>
            <a:endParaRPr lang="zh-CN" altLang="en-US" sz="1500" dirty="0">
              <a:latin typeface="微软雅黑" panose="020B0503020204020204" pitchFamily="34" charset="-122"/>
              <a:ea typeface="微软雅黑" panose="020B0503020204020204" pitchFamily="34" charset="-122"/>
            </a:endParaRPr>
          </a:p>
        </p:txBody>
      </p:sp>
      <p:sp>
        <p:nvSpPr>
          <p:cNvPr id="21" name="矩形 20"/>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完成情况</a:t>
            </a:r>
            <a:endParaRPr lang="zh-CN" altLang="en-US" sz="1500" dirty="0">
              <a:latin typeface="微软雅黑" panose="020B0503020204020204" pitchFamily="34" charset="-122"/>
              <a:ea typeface="微软雅黑" panose="020B0503020204020204" pitchFamily="34" charset="-122"/>
            </a:endParaRPr>
          </a:p>
        </p:txBody>
      </p:sp>
      <p:sp>
        <p:nvSpPr>
          <p:cNvPr id="22" name="矩形 21"/>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项目展示</a:t>
            </a:r>
            <a:endParaRPr lang="zh-CN" altLang="en-US" sz="1500" dirty="0">
              <a:latin typeface="微软雅黑" panose="020B0503020204020204" pitchFamily="34" charset="-122"/>
              <a:ea typeface="微软雅黑" panose="020B0503020204020204" pitchFamily="34" charset="-122"/>
            </a:endParaRPr>
          </a:p>
        </p:txBody>
      </p:sp>
      <p:sp>
        <p:nvSpPr>
          <p:cNvPr id="23" name="矩形 22"/>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总结不足</a:t>
            </a:r>
            <a:endParaRPr lang="zh-CN" altLang="en-US" sz="1500" dirty="0">
              <a:latin typeface="微软雅黑" panose="020B0503020204020204" pitchFamily="34" charset="-122"/>
              <a:ea typeface="微软雅黑" panose="020B0503020204020204" pitchFamily="34" charset="-122"/>
            </a:endParaRPr>
          </a:p>
        </p:txBody>
      </p:sp>
      <p:sp>
        <p:nvSpPr>
          <p:cNvPr id="29"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30" name="矩形 3"/>
          <p:cNvSpPr/>
          <p:nvPr userDrawn="1"/>
        </p:nvSpPr>
        <p:spPr>
          <a:xfrm>
            <a:off x="6946209"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总结不足</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明年计划</a:t>
            </a:r>
            <a:endParaRPr lang="zh-CN" altLang="en-US" sz="15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矩形 6"/>
          <p:cNvSpPr/>
          <p:nvPr userDrawn="1"/>
        </p:nvSpPr>
        <p:spPr>
          <a:xfrm>
            <a:off x="0" y="4920799"/>
            <a:ext cx="9144000" cy="2227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7"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9"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工作概述</a:t>
            </a:r>
            <a:endParaRPr lang="zh-CN" altLang="en-US" sz="1500" dirty="0">
              <a:latin typeface="微软雅黑" panose="020B0503020204020204" pitchFamily="34" charset="-122"/>
              <a:ea typeface="微软雅黑" panose="020B0503020204020204" pitchFamily="34" charset="-122"/>
            </a:endParaRPr>
          </a:p>
        </p:txBody>
      </p:sp>
      <p:sp>
        <p:nvSpPr>
          <p:cNvPr id="20" name="矩形 19"/>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完成情况</a:t>
            </a:r>
            <a:endParaRPr lang="zh-CN" altLang="en-US" sz="1500" dirty="0">
              <a:latin typeface="微软雅黑" panose="020B0503020204020204" pitchFamily="34" charset="-122"/>
              <a:ea typeface="微软雅黑" panose="020B0503020204020204" pitchFamily="34" charset="-122"/>
            </a:endParaRPr>
          </a:p>
        </p:txBody>
      </p:sp>
      <p:sp>
        <p:nvSpPr>
          <p:cNvPr id="22" name="矩形 21"/>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项目展示</a:t>
            </a:r>
            <a:endParaRPr lang="zh-CN" altLang="en-US" sz="1500" dirty="0">
              <a:latin typeface="微软雅黑" panose="020B0503020204020204" pitchFamily="34" charset="-122"/>
              <a:ea typeface="微软雅黑" panose="020B0503020204020204" pitchFamily="34" charset="-122"/>
            </a:endParaRPr>
          </a:p>
        </p:txBody>
      </p:sp>
      <p:sp>
        <p:nvSpPr>
          <p:cNvPr id="23" name="矩形 22"/>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anose="020B0503020204020204" pitchFamily="34" charset="-122"/>
                <a:ea typeface="微软雅黑" panose="020B0503020204020204" pitchFamily="34" charset="-122"/>
              </a:rPr>
              <a:t>总结不足</a:t>
            </a:r>
            <a:endParaRPr lang="zh-CN" altLang="en-US" sz="1500" dirty="0">
              <a:latin typeface="微软雅黑" panose="020B0503020204020204" pitchFamily="34" charset="-122"/>
              <a:ea typeface="微软雅黑" panose="020B0503020204020204" pitchFamily="34" charset="-122"/>
            </a:endParaRPr>
          </a:p>
        </p:txBody>
      </p:sp>
      <p:sp>
        <p:nvSpPr>
          <p:cNvPr id="24"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9" name="矩形 3"/>
          <p:cNvSpPr/>
          <p:nvPr userDrawn="1"/>
        </p:nvSpPr>
        <p:spPr>
          <a:xfrm>
            <a:off x="7910094"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明年计划</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任意多边形 3"/>
          <p:cNvSpPr/>
          <p:nvPr userDrawn="1"/>
        </p:nvSpPr>
        <p:spPr>
          <a:xfrm>
            <a:off x="1430102" y="2090401"/>
            <a:ext cx="6260551" cy="1135924"/>
          </a:xfrm>
          <a:custGeom>
            <a:avLst/>
            <a:gdLst>
              <a:gd name="connsiteX0" fmla="*/ 0 w 5689600"/>
              <a:gd name="connsiteY0" fmla="*/ 1079512 h 1079512"/>
              <a:gd name="connsiteX1" fmla="*/ 1917700 w 5689600"/>
              <a:gd name="connsiteY1" fmla="*/ 12 h 1079512"/>
              <a:gd name="connsiteX2" fmla="*/ 3810000 w 5689600"/>
              <a:gd name="connsiteY2" fmla="*/ 1054112 h 1079512"/>
              <a:gd name="connsiteX3" fmla="*/ 5689600 w 5689600"/>
              <a:gd name="connsiteY3" fmla="*/ 12712 h 1079512"/>
              <a:gd name="connsiteX0-1" fmla="*/ 0 w 7762075"/>
              <a:gd name="connsiteY0-2" fmla="*/ 1079512 h 1079512"/>
              <a:gd name="connsiteX1-3" fmla="*/ 1917700 w 7762075"/>
              <a:gd name="connsiteY1-4" fmla="*/ 12 h 1079512"/>
              <a:gd name="connsiteX2-5" fmla="*/ 3810000 w 7762075"/>
              <a:gd name="connsiteY2-6" fmla="*/ 1054112 h 1079512"/>
              <a:gd name="connsiteX3-7" fmla="*/ 7762075 w 7762075"/>
              <a:gd name="connsiteY3-8" fmla="*/ 887355 h 1079512"/>
              <a:gd name="connsiteX0-9" fmla="*/ 0 w 7762075"/>
              <a:gd name="connsiteY0-10" fmla="*/ 1258016 h 1258016"/>
              <a:gd name="connsiteX1-11" fmla="*/ 1917700 w 7762075"/>
              <a:gd name="connsiteY1-12" fmla="*/ 178516 h 1258016"/>
              <a:gd name="connsiteX2-13" fmla="*/ 3810000 w 7762075"/>
              <a:gd name="connsiteY2-14" fmla="*/ 1232616 h 1258016"/>
              <a:gd name="connsiteX3-15" fmla="*/ 6120167 w 7762075"/>
              <a:gd name="connsiteY3-16" fmla="*/ 511 h 1258016"/>
              <a:gd name="connsiteX4" fmla="*/ 7762075 w 7762075"/>
              <a:gd name="connsiteY4" fmla="*/ 1065859 h 1258016"/>
              <a:gd name="connsiteX0-17" fmla="*/ 0 w 7872948"/>
              <a:gd name="connsiteY0-18" fmla="*/ 1257930 h 1296609"/>
              <a:gd name="connsiteX1-19" fmla="*/ 1917700 w 7872948"/>
              <a:gd name="connsiteY1-20" fmla="*/ 178430 h 1296609"/>
              <a:gd name="connsiteX2-21" fmla="*/ 3810000 w 7872948"/>
              <a:gd name="connsiteY2-22" fmla="*/ 1232530 h 1296609"/>
              <a:gd name="connsiteX3-23" fmla="*/ 6120167 w 7872948"/>
              <a:gd name="connsiteY3-24" fmla="*/ 425 h 1296609"/>
              <a:gd name="connsiteX4-25" fmla="*/ 7872948 w 7872948"/>
              <a:gd name="connsiteY4-26" fmla="*/ 1296361 h 1296609"/>
              <a:gd name="connsiteX0-27" fmla="*/ 0 w 7872948"/>
              <a:gd name="connsiteY0-28" fmla="*/ 1257930 h 1296609"/>
              <a:gd name="connsiteX1-29" fmla="*/ 1650430 w 7872948"/>
              <a:gd name="connsiteY1-30" fmla="*/ 263677 h 1296609"/>
              <a:gd name="connsiteX2-31" fmla="*/ 3810000 w 7872948"/>
              <a:gd name="connsiteY2-32" fmla="*/ 1232530 h 1296609"/>
              <a:gd name="connsiteX3-33" fmla="*/ 6120167 w 7872948"/>
              <a:gd name="connsiteY3-34" fmla="*/ 425 h 1296609"/>
              <a:gd name="connsiteX4-35" fmla="*/ 7872948 w 7872948"/>
              <a:gd name="connsiteY4-36" fmla="*/ 1296361 h 1296609"/>
              <a:gd name="connsiteX0-37" fmla="*/ 0 w 7872948"/>
              <a:gd name="connsiteY0-38" fmla="*/ 1257930 h 1296609"/>
              <a:gd name="connsiteX1-39" fmla="*/ 1650430 w 7872948"/>
              <a:gd name="connsiteY1-40" fmla="*/ 263677 h 1296609"/>
              <a:gd name="connsiteX2-41" fmla="*/ 3430071 w 7872948"/>
              <a:gd name="connsiteY2-42" fmla="*/ 1226591 h 1296609"/>
              <a:gd name="connsiteX3-43" fmla="*/ 6120167 w 7872948"/>
              <a:gd name="connsiteY3-44" fmla="*/ 425 h 1296609"/>
              <a:gd name="connsiteX4-45" fmla="*/ 7872948 w 7872948"/>
              <a:gd name="connsiteY4-46" fmla="*/ 1296361 h 1296609"/>
              <a:gd name="connsiteX0-47" fmla="*/ 0 w 7872948"/>
              <a:gd name="connsiteY0-48" fmla="*/ 1191562 h 1230254"/>
              <a:gd name="connsiteX1-49" fmla="*/ 1650430 w 7872948"/>
              <a:gd name="connsiteY1-50" fmla="*/ 197309 h 1230254"/>
              <a:gd name="connsiteX2-51" fmla="*/ 3430071 w 7872948"/>
              <a:gd name="connsiteY2-52" fmla="*/ 1160223 h 1230254"/>
              <a:gd name="connsiteX3-53" fmla="*/ 5639957 w 7872948"/>
              <a:gd name="connsiteY3-54" fmla="*/ 447 h 1230254"/>
              <a:gd name="connsiteX4-55" fmla="*/ 7872948 w 7872948"/>
              <a:gd name="connsiteY4-56" fmla="*/ 1229993 h 1230254"/>
              <a:gd name="connsiteX0-57" fmla="*/ 0 w 7681228"/>
              <a:gd name="connsiteY0-58" fmla="*/ 1191632 h 1191632"/>
              <a:gd name="connsiteX1-59" fmla="*/ 1650430 w 7681228"/>
              <a:gd name="connsiteY1-60" fmla="*/ 197379 h 1191632"/>
              <a:gd name="connsiteX2-61" fmla="*/ 3430071 w 7681228"/>
              <a:gd name="connsiteY2-62" fmla="*/ 1160293 h 1191632"/>
              <a:gd name="connsiteX3-63" fmla="*/ 5639957 w 7681228"/>
              <a:gd name="connsiteY3-64" fmla="*/ 517 h 1191632"/>
              <a:gd name="connsiteX4-65" fmla="*/ 7681228 w 7681228"/>
              <a:gd name="connsiteY4-66" fmla="*/ 1053214 h 1191632"/>
              <a:gd name="connsiteX0-67" fmla="*/ 0 w 7681228"/>
              <a:gd name="connsiteY0-68" fmla="*/ 1191576 h 1191576"/>
              <a:gd name="connsiteX1-69" fmla="*/ 1650430 w 7681228"/>
              <a:gd name="connsiteY1-70" fmla="*/ 197323 h 1191576"/>
              <a:gd name="connsiteX2-71" fmla="*/ 3430071 w 7681228"/>
              <a:gd name="connsiteY2-72" fmla="*/ 1160237 h 1191576"/>
              <a:gd name="connsiteX3-73" fmla="*/ 5639957 w 7681228"/>
              <a:gd name="connsiteY3-74" fmla="*/ 461 h 1191576"/>
              <a:gd name="connsiteX4-75" fmla="*/ 7681228 w 7681228"/>
              <a:gd name="connsiteY4-76" fmla="*/ 1053158 h 1191576"/>
              <a:gd name="connsiteX0-77" fmla="*/ 0 w 7826216"/>
              <a:gd name="connsiteY0-78" fmla="*/ 1191456 h 1508838"/>
              <a:gd name="connsiteX1-79" fmla="*/ 1650430 w 7826216"/>
              <a:gd name="connsiteY1-80" fmla="*/ 197203 h 1508838"/>
              <a:gd name="connsiteX2-81" fmla="*/ 3430071 w 7826216"/>
              <a:gd name="connsiteY2-82" fmla="*/ 1160117 h 1508838"/>
              <a:gd name="connsiteX3-83" fmla="*/ 5639957 w 7826216"/>
              <a:gd name="connsiteY3-84" fmla="*/ 341 h 1508838"/>
              <a:gd name="connsiteX4-85" fmla="*/ 7826216 w 7826216"/>
              <a:gd name="connsiteY4-86" fmla="*/ 1498311 h 1508838"/>
              <a:gd name="connsiteX0-87" fmla="*/ 0 w 7826216"/>
              <a:gd name="connsiteY0-88" fmla="*/ 1008617 h 1327197"/>
              <a:gd name="connsiteX1-89" fmla="*/ 1650430 w 7826216"/>
              <a:gd name="connsiteY1-90" fmla="*/ 14364 h 1327197"/>
              <a:gd name="connsiteX2-91" fmla="*/ 3430071 w 7826216"/>
              <a:gd name="connsiteY2-92" fmla="*/ 977278 h 1327197"/>
              <a:gd name="connsiteX3-93" fmla="*/ 5725245 w 7826216"/>
              <a:gd name="connsiteY3-94" fmla="*/ 382 h 1327197"/>
              <a:gd name="connsiteX4-95" fmla="*/ 7826216 w 7826216"/>
              <a:gd name="connsiteY4-96" fmla="*/ 1315472 h 1327197"/>
              <a:gd name="connsiteX0-97" fmla="*/ 0 w 7826216"/>
              <a:gd name="connsiteY0-98" fmla="*/ 1008617 h 1327197"/>
              <a:gd name="connsiteX1-99" fmla="*/ 1650430 w 7826216"/>
              <a:gd name="connsiteY1-100" fmla="*/ 14364 h 1327197"/>
              <a:gd name="connsiteX2-101" fmla="*/ 3737105 w 7826216"/>
              <a:gd name="connsiteY2-102" fmla="*/ 1136304 h 1327197"/>
              <a:gd name="connsiteX3-103" fmla="*/ 5725245 w 7826216"/>
              <a:gd name="connsiteY3-104" fmla="*/ 382 h 1327197"/>
              <a:gd name="connsiteX4-105" fmla="*/ 7826216 w 7826216"/>
              <a:gd name="connsiteY4-106" fmla="*/ 1315472 h 1327197"/>
              <a:gd name="connsiteX0-107" fmla="*/ 0 w 7826216"/>
              <a:gd name="connsiteY0-108" fmla="*/ 1008617 h 1327197"/>
              <a:gd name="connsiteX1-109" fmla="*/ 1650430 w 7826216"/>
              <a:gd name="connsiteY1-110" fmla="*/ 14364 h 1327197"/>
              <a:gd name="connsiteX2-111" fmla="*/ 3737105 w 7826216"/>
              <a:gd name="connsiteY2-112" fmla="*/ 1136304 h 1327197"/>
              <a:gd name="connsiteX3-113" fmla="*/ 5725245 w 7826216"/>
              <a:gd name="connsiteY3-114" fmla="*/ 382 h 1327197"/>
              <a:gd name="connsiteX4-115" fmla="*/ 7826216 w 7826216"/>
              <a:gd name="connsiteY4-116" fmla="*/ 1315472 h 1327197"/>
              <a:gd name="connsiteX0-117" fmla="*/ 0 w 7826216"/>
              <a:gd name="connsiteY0-118" fmla="*/ 1008617 h 1327197"/>
              <a:gd name="connsiteX1-119" fmla="*/ 1650430 w 7826216"/>
              <a:gd name="connsiteY1-120" fmla="*/ 14364 h 1327197"/>
              <a:gd name="connsiteX2-121" fmla="*/ 3737105 w 7826216"/>
              <a:gd name="connsiteY2-122" fmla="*/ 1136304 h 1327197"/>
              <a:gd name="connsiteX3-123" fmla="*/ 5725245 w 7826216"/>
              <a:gd name="connsiteY3-124" fmla="*/ 382 h 1327197"/>
              <a:gd name="connsiteX4-125" fmla="*/ 7826216 w 7826216"/>
              <a:gd name="connsiteY4-126" fmla="*/ 1315472 h 1327197"/>
              <a:gd name="connsiteX0-127" fmla="*/ 0 w 7826216"/>
              <a:gd name="connsiteY0-128" fmla="*/ 994938 h 1314128"/>
              <a:gd name="connsiteX1-129" fmla="*/ 1650430 w 7826216"/>
              <a:gd name="connsiteY1-130" fmla="*/ 685 h 1314128"/>
              <a:gd name="connsiteX2-131" fmla="*/ 3737105 w 7826216"/>
              <a:gd name="connsiteY2-132" fmla="*/ 1122625 h 1314128"/>
              <a:gd name="connsiteX3-133" fmla="*/ 5946991 w 7826216"/>
              <a:gd name="connsiteY3-134" fmla="*/ 66216 h 1314128"/>
              <a:gd name="connsiteX4-135" fmla="*/ 7826216 w 7826216"/>
              <a:gd name="connsiteY4-136" fmla="*/ 1301793 h 1314128"/>
              <a:gd name="connsiteX0-137" fmla="*/ 0 w 7826216"/>
              <a:gd name="connsiteY0-138" fmla="*/ 929125 h 1248315"/>
              <a:gd name="connsiteX1-139" fmla="*/ 1641902 w 7826216"/>
              <a:gd name="connsiteY1-140" fmla="*/ 30287 h 1248315"/>
              <a:gd name="connsiteX2-141" fmla="*/ 3737105 w 7826216"/>
              <a:gd name="connsiteY2-142" fmla="*/ 1056812 h 1248315"/>
              <a:gd name="connsiteX3-143" fmla="*/ 5946991 w 7826216"/>
              <a:gd name="connsiteY3-144" fmla="*/ 403 h 1248315"/>
              <a:gd name="connsiteX4-145" fmla="*/ 7826216 w 7826216"/>
              <a:gd name="connsiteY4-146" fmla="*/ 1235980 h 1248315"/>
              <a:gd name="connsiteX0-147" fmla="*/ 0 w 7826216"/>
              <a:gd name="connsiteY0-148" fmla="*/ 929125 h 1248315"/>
              <a:gd name="connsiteX1-149" fmla="*/ 1641902 w 7826216"/>
              <a:gd name="connsiteY1-150" fmla="*/ 30287 h 1248315"/>
              <a:gd name="connsiteX2-151" fmla="*/ 3941795 w 7826216"/>
              <a:gd name="connsiteY2-152" fmla="*/ 1088617 h 1248315"/>
              <a:gd name="connsiteX3-153" fmla="*/ 5946991 w 7826216"/>
              <a:gd name="connsiteY3-154" fmla="*/ 403 h 1248315"/>
              <a:gd name="connsiteX4-155" fmla="*/ 7826216 w 7826216"/>
              <a:gd name="connsiteY4-156" fmla="*/ 1235980 h 1248315"/>
              <a:gd name="connsiteX0-157" fmla="*/ 0 w 7698285"/>
              <a:gd name="connsiteY0-158" fmla="*/ 929138 h 1201018"/>
              <a:gd name="connsiteX1-159" fmla="*/ 1641902 w 7698285"/>
              <a:gd name="connsiteY1-160" fmla="*/ 30300 h 1201018"/>
              <a:gd name="connsiteX2-161" fmla="*/ 3941795 w 7698285"/>
              <a:gd name="connsiteY2-162" fmla="*/ 1088630 h 1201018"/>
              <a:gd name="connsiteX3-163" fmla="*/ 5946991 w 7698285"/>
              <a:gd name="connsiteY3-164" fmla="*/ 416 h 1201018"/>
              <a:gd name="connsiteX4-165" fmla="*/ 7698285 w 7698285"/>
              <a:gd name="connsiteY4-166" fmla="*/ 1188285 h 1201018"/>
              <a:gd name="connsiteX0-167" fmla="*/ 0 w 7698285"/>
              <a:gd name="connsiteY0-168" fmla="*/ 929194 h 1188341"/>
              <a:gd name="connsiteX1-169" fmla="*/ 1641902 w 7698285"/>
              <a:gd name="connsiteY1-170" fmla="*/ 30356 h 1188341"/>
              <a:gd name="connsiteX2-171" fmla="*/ 3941795 w 7698285"/>
              <a:gd name="connsiteY2-172" fmla="*/ 1088686 h 1188341"/>
              <a:gd name="connsiteX3-173" fmla="*/ 5946991 w 7698285"/>
              <a:gd name="connsiteY3-174" fmla="*/ 472 h 1188341"/>
              <a:gd name="connsiteX4-175" fmla="*/ 7698285 w 7698285"/>
              <a:gd name="connsiteY4-176" fmla="*/ 1188341 h 1188341"/>
              <a:gd name="connsiteX0-177" fmla="*/ 0 w 7766515"/>
              <a:gd name="connsiteY0-178" fmla="*/ 1064367 h 1188341"/>
              <a:gd name="connsiteX1-179" fmla="*/ 1710132 w 7766515"/>
              <a:gd name="connsiteY1-180" fmla="*/ 30356 h 1188341"/>
              <a:gd name="connsiteX2-181" fmla="*/ 4010025 w 7766515"/>
              <a:gd name="connsiteY2-182" fmla="*/ 1088686 h 1188341"/>
              <a:gd name="connsiteX3-183" fmla="*/ 6015221 w 7766515"/>
              <a:gd name="connsiteY3-184" fmla="*/ 472 h 1188341"/>
              <a:gd name="connsiteX4-185" fmla="*/ 7766515 w 7766515"/>
              <a:gd name="connsiteY4-186" fmla="*/ 1188341 h 1188341"/>
              <a:gd name="connsiteX0-187" fmla="*/ 0 w 7809158"/>
              <a:gd name="connsiteY0-188" fmla="*/ 682705 h 1188341"/>
              <a:gd name="connsiteX1-189" fmla="*/ 1752775 w 7809158"/>
              <a:gd name="connsiteY1-190" fmla="*/ 30356 h 1188341"/>
              <a:gd name="connsiteX2-191" fmla="*/ 4052668 w 7809158"/>
              <a:gd name="connsiteY2-192" fmla="*/ 1088686 h 1188341"/>
              <a:gd name="connsiteX3-193" fmla="*/ 6057864 w 7809158"/>
              <a:gd name="connsiteY3-194" fmla="*/ 472 h 1188341"/>
              <a:gd name="connsiteX4-195" fmla="*/ 7809158 w 7809158"/>
              <a:gd name="connsiteY4-196" fmla="*/ 1188341 h 1188341"/>
              <a:gd name="connsiteX0-197" fmla="*/ 0 w 7809158"/>
              <a:gd name="connsiteY0-198" fmla="*/ 682705 h 1188341"/>
              <a:gd name="connsiteX1-199" fmla="*/ 1752775 w 7809158"/>
              <a:gd name="connsiteY1-200" fmla="*/ 30356 h 1188341"/>
              <a:gd name="connsiteX2-201" fmla="*/ 4052668 w 7809158"/>
              <a:gd name="connsiteY2-202" fmla="*/ 1088686 h 1188341"/>
              <a:gd name="connsiteX3-203" fmla="*/ 6057864 w 7809158"/>
              <a:gd name="connsiteY3-204" fmla="*/ 472 h 1188341"/>
              <a:gd name="connsiteX4-205" fmla="*/ 7809158 w 7809158"/>
              <a:gd name="connsiteY4-206" fmla="*/ 1188341 h 1188341"/>
              <a:gd name="connsiteX0-207" fmla="*/ 0 w 7800630"/>
              <a:gd name="connsiteY0-208" fmla="*/ 1104124 h 1188341"/>
              <a:gd name="connsiteX1-209" fmla="*/ 1744247 w 7800630"/>
              <a:gd name="connsiteY1-210" fmla="*/ 30356 h 1188341"/>
              <a:gd name="connsiteX2-211" fmla="*/ 4044140 w 7800630"/>
              <a:gd name="connsiteY2-212" fmla="*/ 1088686 h 1188341"/>
              <a:gd name="connsiteX3-213" fmla="*/ 6049336 w 7800630"/>
              <a:gd name="connsiteY3-214" fmla="*/ 472 h 1188341"/>
              <a:gd name="connsiteX4-215" fmla="*/ 7800630 w 7800630"/>
              <a:gd name="connsiteY4-216" fmla="*/ 1188341 h 1188341"/>
              <a:gd name="connsiteX0-217" fmla="*/ 0 w 7800630"/>
              <a:gd name="connsiteY0-218" fmla="*/ 1120027 h 1188341"/>
              <a:gd name="connsiteX1-219" fmla="*/ 1744247 w 7800630"/>
              <a:gd name="connsiteY1-220" fmla="*/ 30356 h 1188341"/>
              <a:gd name="connsiteX2-221" fmla="*/ 4044140 w 7800630"/>
              <a:gd name="connsiteY2-222" fmla="*/ 1088686 h 1188341"/>
              <a:gd name="connsiteX3-223" fmla="*/ 6049336 w 7800630"/>
              <a:gd name="connsiteY3-224" fmla="*/ 472 h 1188341"/>
              <a:gd name="connsiteX4-225" fmla="*/ 7800630 w 7800630"/>
              <a:gd name="connsiteY4-226" fmla="*/ 1188341 h 1188341"/>
              <a:gd name="connsiteX0-227" fmla="*/ 0 w 7800630"/>
              <a:gd name="connsiteY0-228" fmla="*/ 1120027 h 1188341"/>
              <a:gd name="connsiteX1-229" fmla="*/ 1744247 w 7800630"/>
              <a:gd name="connsiteY1-230" fmla="*/ 30356 h 1188341"/>
              <a:gd name="connsiteX2-231" fmla="*/ 4044140 w 7800630"/>
              <a:gd name="connsiteY2-232" fmla="*/ 1088686 h 1188341"/>
              <a:gd name="connsiteX3-233" fmla="*/ 6049336 w 7800630"/>
              <a:gd name="connsiteY3-234" fmla="*/ 472 h 1188341"/>
              <a:gd name="connsiteX4-235" fmla="*/ 7800630 w 7800630"/>
              <a:gd name="connsiteY4-236" fmla="*/ 1188341 h 1188341"/>
              <a:gd name="connsiteX0-237" fmla="*/ 0 w 7851801"/>
              <a:gd name="connsiteY0-238" fmla="*/ 1120082 h 1120082"/>
              <a:gd name="connsiteX1-239" fmla="*/ 1744247 w 7851801"/>
              <a:gd name="connsiteY1-240" fmla="*/ 30411 h 1120082"/>
              <a:gd name="connsiteX2-241" fmla="*/ 4044140 w 7851801"/>
              <a:gd name="connsiteY2-242" fmla="*/ 1088741 h 1120082"/>
              <a:gd name="connsiteX3-243" fmla="*/ 6049336 w 7851801"/>
              <a:gd name="connsiteY3-244" fmla="*/ 527 h 1120082"/>
              <a:gd name="connsiteX4-245" fmla="*/ 7851801 w 7851801"/>
              <a:gd name="connsiteY4-246" fmla="*/ 1061175 h 1120082"/>
              <a:gd name="connsiteX0-247" fmla="*/ 0 w 7851801"/>
              <a:gd name="connsiteY0-248" fmla="*/ 1120082 h 1120082"/>
              <a:gd name="connsiteX1-249" fmla="*/ 1744247 w 7851801"/>
              <a:gd name="connsiteY1-250" fmla="*/ 30411 h 1120082"/>
              <a:gd name="connsiteX2-251" fmla="*/ 4044140 w 7851801"/>
              <a:gd name="connsiteY2-252" fmla="*/ 1088741 h 1120082"/>
              <a:gd name="connsiteX3-253" fmla="*/ 6049336 w 7851801"/>
              <a:gd name="connsiteY3-254" fmla="*/ 527 h 1120082"/>
              <a:gd name="connsiteX4-255" fmla="*/ 7851801 w 7851801"/>
              <a:gd name="connsiteY4-256" fmla="*/ 1061175 h 1120082"/>
              <a:gd name="connsiteX0-257" fmla="*/ 0 w 7851801"/>
              <a:gd name="connsiteY0-258" fmla="*/ 1120082 h 1120082"/>
              <a:gd name="connsiteX1-259" fmla="*/ 1744247 w 7851801"/>
              <a:gd name="connsiteY1-260" fmla="*/ 30411 h 1120082"/>
              <a:gd name="connsiteX2-261" fmla="*/ 4044140 w 7851801"/>
              <a:gd name="connsiteY2-262" fmla="*/ 1088741 h 1120082"/>
              <a:gd name="connsiteX3-263" fmla="*/ 6049336 w 7851801"/>
              <a:gd name="connsiteY3-264" fmla="*/ 527 h 1120082"/>
              <a:gd name="connsiteX4-265" fmla="*/ 7851801 w 7851801"/>
              <a:gd name="connsiteY4-266" fmla="*/ 1061175 h 1120082"/>
              <a:gd name="connsiteX0-267" fmla="*/ 0 w 7851801"/>
              <a:gd name="connsiteY0-268" fmla="*/ 1119555 h 1119555"/>
              <a:gd name="connsiteX1-269" fmla="*/ 1744247 w 7851801"/>
              <a:gd name="connsiteY1-270" fmla="*/ 29884 h 1119555"/>
              <a:gd name="connsiteX2-271" fmla="*/ 4044140 w 7851801"/>
              <a:gd name="connsiteY2-272" fmla="*/ 1088214 h 1119555"/>
              <a:gd name="connsiteX3-273" fmla="*/ 6049336 w 7851801"/>
              <a:gd name="connsiteY3-274" fmla="*/ 0 h 1119555"/>
              <a:gd name="connsiteX4-275" fmla="*/ 7851801 w 7851801"/>
              <a:gd name="connsiteY4-276" fmla="*/ 1060648 h 1119555"/>
              <a:gd name="connsiteX0-277" fmla="*/ 0 w 7851801"/>
              <a:gd name="connsiteY0-278" fmla="*/ 1119555 h 1119555"/>
              <a:gd name="connsiteX1-279" fmla="*/ 1744247 w 7851801"/>
              <a:gd name="connsiteY1-280" fmla="*/ 29884 h 1119555"/>
              <a:gd name="connsiteX2-281" fmla="*/ 4044140 w 7851801"/>
              <a:gd name="connsiteY2-282" fmla="*/ 1088214 h 1119555"/>
              <a:gd name="connsiteX3-283" fmla="*/ 6049336 w 7851801"/>
              <a:gd name="connsiteY3-284" fmla="*/ 0 h 1119555"/>
              <a:gd name="connsiteX4-285" fmla="*/ 7851801 w 7851801"/>
              <a:gd name="connsiteY4-286" fmla="*/ 1060648 h 1119555"/>
              <a:gd name="connsiteX0-287" fmla="*/ 0 w 7851801"/>
              <a:gd name="connsiteY0-288" fmla="*/ 1119555 h 1119555"/>
              <a:gd name="connsiteX1-289" fmla="*/ 2349784 w 7851801"/>
              <a:gd name="connsiteY1-290" fmla="*/ 13981 h 1119555"/>
              <a:gd name="connsiteX2-291" fmla="*/ 4044140 w 7851801"/>
              <a:gd name="connsiteY2-292" fmla="*/ 1088214 h 1119555"/>
              <a:gd name="connsiteX3-293" fmla="*/ 6049336 w 7851801"/>
              <a:gd name="connsiteY3-294" fmla="*/ 0 h 1119555"/>
              <a:gd name="connsiteX4-295" fmla="*/ 7851801 w 7851801"/>
              <a:gd name="connsiteY4-296" fmla="*/ 1060648 h 1119555"/>
              <a:gd name="connsiteX0-297" fmla="*/ 0 w 7118332"/>
              <a:gd name="connsiteY0-298" fmla="*/ 1079799 h 1088237"/>
              <a:gd name="connsiteX1-299" fmla="*/ 1616315 w 7118332"/>
              <a:gd name="connsiteY1-300" fmla="*/ 13981 h 1088237"/>
              <a:gd name="connsiteX2-301" fmla="*/ 3310671 w 7118332"/>
              <a:gd name="connsiteY2-302" fmla="*/ 1088214 h 1088237"/>
              <a:gd name="connsiteX3-303" fmla="*/ 5315867 w 7118332"/>
              <a:gd name="connsiteY3-304" fmla="*/ 0 h 1088237"/>
              <a:gd name="connsiteX4-305" fmla="*/ 7118332 w 7118332"/>
              <a:gd name="connsiteY4-306" fmla="*/ 1060648 h 1088237"/>
              <a:gd name="connsiteX0-307" fmla="*/ 0 w 7118332"/>
              <a:gd name="connsiteY0-308" fmla="*/ 1079799 h 1088237"/>
              <a:gd name="connsiteX1-309" fmla="*/ 1616315 w 7118332"/>
              <a:gd name="connsiteY1-310" fmla="*/ 13981 h 1088237"/>
              <a:gd name="connsiteX2-311" fmla="*/ 3310671 w 7118332"/>
              <a:gd name="connsiteY2-312" fmla="*/ 1088214 h 1088237"/>
              <a:gd name="connsiteX3-313" fmla="*/ 5315867 w 7118332"/>
              <a:gd name="connsiteY3-314" fmla="*/ 0 h 1088237"/>
              <a:gd name="connsiteX4-315" fmla="*/ 7118332 w 7118332"/>
              <a:gd name="connsiteY4-316" fmla="*/ 1060648 h 1088237"/>
              <a:gd name="connsiteX0-317" fmla="*/ 0 w 7118332"/>
              <a:gd name="connsiteY0-318" fmla="*/ 1065820 h 1074258"/>
              <a:gd name="connsiteX1-319" fmla="*/ 1616315 w 7118332"/>
              <a:gd name="connsiteY1-320" fmla="*/ 2 h 1074258"/>
              <a:gd name="connsiteX2-321" fmla="*/ 3310671 w 7118332"/>
              <a:gd name="connsiteY2-322" fmla="*/ 1074235 h 1074258"/>
              <a:gd name="connsiteX3-323" fmla="*/ 4974720 w 7118332"/>
              <a:gd name="connsiteY3-324" fmla="*/ 1924 h 1074258"/>
              <a:gd name="connsiteX4-325" fmla="*/ 7118332 w 7118332"/>
              <a:gd name="connsiteY4-326" fmla="*/ 1046669 h 1074258"/>
              <a:gd name="connsiteX0-327" fmla="*/ 0 w 6623667"/>
              <a:gd name="connsiteY0-328" fmla="*/ 1065820 h 1074258"/>
              <a:gd name="connsiteX1-329" fmla="*/ 1616315 w 6623667"/>
              <a:gd name="connsiteY1-330" fmla="*/ 2 h 1074258"/>
              <a:gd name="connsiteX2-331" fmla="*/ 3310671 w 6623667"/>
              <a:gd name="connsiteY2-332" fmla="*/ 1074235 h 1074258"/>
              <a:gd name="connsiteX3-333" fmla="*/ 4974720 w 6623667"/>
              <a:gd name="connsiteY3-334" fmla="*/ 1924 h 1074258"/>
              <a:gd name="connsiteX4-335" fmla="*/ 6623667 w 6623667"/>
              <a:gd name="connsiteY4-336" fmla="*/ 1038718 h 1074258"/>
              <a:gd name="connsiteX0-337" fmla="*/ 0 w 6478679"/>
              <a:gd name="connsiteY0-338" fmla="*/ 1065820 h 1074258"/>
              <a:gd name="connsiteX1-339" fmla="*/ 1616315 w 6478679"/>
              <a:gd name="connsiteY1-340" fmla="*/ 2 h 1074258"/>
              <a:gd name="connsiteX2-341" fmla="*/ 3310671 w 6478679"/>
              <a:gd name="connsiteY2-342" fmla="*/ 1074235 h 1074258"/>
              <a:gd name="connsiteX3-343" fmla="*/ 4974720 w 6478679"/>
              <a:gd name="connsiteY3-344" fmla="*/ 1924 h 1074258"/>
              <a:gd name="connsiteX4-345" fmla="*/ 6478679 w 6478679"/>
              <a:gd name="connsiteY4-346" fmla="*/ 1070523 h 1074258"/>
              <a:gd name="connsiteX0-347" fmla="*/ 0 w 6700425"/>
              <a:gd name="connsiteY0-348" fmla="*/ 1065820 h 1074258"/>
              <a:gd name="connsiteX1-349" fmla="*/ 1616315 w 6700425"/>
              <a:gd name="connsiteY1-350" fmla="*/ 2 h 1074258"/>
              <a:gd name="connsiteX2-351" fmla="*/ 3310671 w 6700425"/>
              <a:gd name="connsiteY2-352" fmla="*/ 1074235 h 1074258"/>
              <a:gd name="connsiteX3-353" fmla="*/ 4974720 w 6700425"/>
              <a:gd name="connsiteY3-354" fmla="*/ 1924 h 1074258"/>
              <a:gd name="connsiteX4-355" fmla="*/ 6700425 w 6700425"/>
              <a:gd name="connsiteY4-356" fmla="*/ 1038717 h 1074258"/>
              <a:gd name="connsiteX0-357" fmla="*/ 0 w 6700425"/>
              <a:gd name="connsiteY0-358" fmla="*/ 1127507 h 1135945"/>
              <a:gd name="connsiteX1-359" fmla="*/ 1616315 w 6700425"/>
              <a:gd name="connsiteY1-360" fmla="*/ 61689 h 1135945"/>
              <a:gd name="connsiteX2-361" fmla="*/ 3310671 w 6700425"/>
              <a:gd name="connsiteY2-362" fmla="*/ 1135922 h 1135945"/>
              <a:gd name="connsiteX3-363" fmla="*/ 5034421 w 6700425"/>
              <a:gd name="connsiteY3-364" fmla="*/ 0 h 1135945"/>
              <a:gd name="connsiteX4-365" fmla="*/ 6700425 w 6700425"/>
              <a:gd name="connsiteY4-366" fmla="*/ 1100404 h 1135945"/>
              <a:gd name="connsiteX0-367" fmla="*/ 0 w 6700425"/>
              <a:gd name="connsiteY0-368" fmla="*/ 1127507 h 1135945"/>
              <a:gd name="connsiteX1-369" fmla="*/ 1616315 w 6700425"/>
              <a:gd name="connsiteY1-370" fmla="*/ 61689 h 1135945"/>
              <a:gd name="connsiteX2-371" fmla="*/ 3310671 w 6700425"/>
              <a:gd name="connsiteY2-372" fmla="*/ 1135922 h 1135945"/>
              <a:gd name="connsiteX3-373" fmla="*/ 5034421 w 6700425"/>
              <a:gd name="connsiteY3-374" fmla="*/ 0 h 1135945"/>
              <a:gd name="connsiteX4-375" fmla="*/ 6700425 w 6700425"/>
              <a:gd name="connsiteY4-376" fmla="*/ 1100404 h 1135945"/>
              <a:gd name="connsiteX0-377" fmla="*/ 0 w 6700425"/>
              <a:gd name="connsiteY0-378" fmla="*/ 1127507 h 1135945"/>
              <a:gd name="connsiteX1-379" fmla="*/ 1616315 w 6700425"/>
              <a:gd name="connsiteY1-380" fmla="*/ 61689 h 1135945"/>
              <a:gd name="connsiteX2-381" fmla="*/ 3310671 w 6700425"/>
              <a:gd name="connsiteY2-382" fmla="*/ 1135922 h 1135945"/>
              <a:gd name="connsiteX3-383" fmla="*/ 5034421 w 6700425"/>
              <a:gd name="connsiteY3-384" fmla="*/ 0 h 1135945"/>
              <a:gd name="connsiteX4-385" fmla="*/ 6700425 w 6700425"/>
              <a:gd name="connsiteY4-386" fmla="*/ 1100404 h 1135945"/>
              <a:gd name="connsiteX0-387" fmla="*/ 0 w 6700425"/>
              <a:gd name="connsiteY0-388" fmla="*/ 1127507 h 1135945"/>
              <a:gd name="connsiteX1-389" fmla="*/ 1616315 w 6700425"/>
              <a:gd name="connsiteY1-390" fmla="*/ 61689 h 1135945"/>
              <a:gd name="connsiteX2-391" fmla="*/ 3310671 w 6700425"/>
              <a:gd name="connsiteY2-392" fmla="*/ 1135922 h 1135945"/>
              <a:gd name="connsiteX3-393" fmla="*/ 5034421 w 6700425"/>
              <a:gd name="connsiteY3-394" fmla="*/ 0 h 1135945"/>
              <a:gd name="connsiteX4-395" fmla="*/ 6700425 w 6700425"/>
              <a:gd name="connsiteY4-396" fmla="*/ 1100404 h 1135945"/>
              <a:gd name="connsiteX0-397" fmla="*/ 0 w 6700425"/>
              <a:gd name="connsiteY0-398" fmla="*/ 1127507 h 1135922"/>
              <a:gd name="connsiteX1-399" fmla="*/ 1616315 w 6700425"/>
              <a:gd name="connsiteY1-400" fmla="*/ 61689 h 1135922"/>
              <a:gd name="connsiteX2-401" fmla="*/ 3310671 w 6700425"/>
              <a:gd name="connsiteY2-402" fmla="*/ 1135922 h 1135922"/>
              <a:gd name="connsiteX3-403" fmla="*/ 5034421 w 6700425"/>
              <a:gd name="connsiteY3-404" fmla="*/ 0 h 1135922"/>
              <a:gd name="connsiteX4-405" fmla="*/ 6700425 w 6700425"/>
              <a:gd name="connsiteY4-406" fmla="*/ 1100404 h 1135922"/>
              <a:gd name="connsiteX0-407" fmla="*/ 0 w 6700425"/>
              <a:gd name="connsiteY0-408" fmla="*/ 1127509 h 1135924"/>
              <a:gd name="connsiteX1-409" fmla="*/ 1616315 w 6700425"/>
              <a:gd name="connsiteY1-410" fmla="*/ 61691 h 1135924"/>
              <a:gd name="connsiteX2-411" fmla="*/ 3310671 w 6700425"/>
              <a:gd name="connsiteY2-412" fmla="*/ 1135924 h 1135924"/>
              <a:gd name="connsiteX3-413" fmla="*/ 5034421 w 6700425"/>
              <a:gd name="connsiteY3-414" fmla="*/ 2 h 1135924"/>
              <a:gd name="connsiteX4-415" fmla="*/ 6700425 w 6700425"/>
              <a:gd name="connsiteY4-416" fmla="*/ 1100406 h 1135924"/>
              <a:gd name="connsiteX0-417" fmla="*/ 0 w 6700425"/>
              <a:gd name="connsiteY0-418" fmla="*/ 1127509 h 1135924"/>
              <a:gd name="connsiteX1-419" fmla="*/ 1616315 w 6700425"/>
              <a:gd name="connsiteY1-420" fmla="*/ 61691 h 1135924"/>
              <a:gd name="connsiteX2-421" fmla="*/ 3310671 w 6700425"/>
              <a:gd name="connsiteY2-422" fmla="*/ 1135924 h 1135924"/>
              <a:gd name="connsiteX3-423" fmla="*/ 5034421 w 6700425"/>
              <a:gd name="connsiteY3-424" fmla="*/ 2 h 1135924"/>
              <a:gd name="connsiteX4-425" fmla="*/ 6700425 w 6700425"/>
              <a:gd name="connsiteY4-426" fmla="*/ 1100406 h 1135924"/>
              <a:gd name="connsiteX0-427" fmla="*/ 0 w 6700425"/>
              <a:gd name="connsiteY0-428" fmla="*/ 1127509 h 1135924"/>
              <a:gd name="connsiteX1-429" fmla="*/ 1616315 w 6700425"/>
              <a:gd name="connsiteY1-430" fmla="*/ 61691 h 1135924"/>
              <a:gd name="connsiteX2-431" fmla="*/ 3310671 w 6700425"/>
              <a:gd name="connsiteY2-432" fmla="*/ 1135924 h 1135924"/>
              <a:gd name="connsiteX3-433" fmla="*/ 5034421 w 6700425"/>
              <a:gd name="connsiteY3-434" fmla="*/ 2 h 1135924"/>
              <a:gd name="connsiteX4-435" fmla="*/ 6700425 w 6700425"/>
              <a:gd name="connsiteY4-436" fmla="*/ 1072905 h 1135924"/>
              <a:gd name="connsiteX0-437" fmla="*/ 0 w 6715173"/>
              <a:gd name="connsiteY0-438" fmla="*/ 1127509 h 1135924"/>
              <a:gd name="connsiteX1-439" fmla="*/ 1616315 w 6715173"/>
              <a:gd name="connsiteY1-440" fmla="*/ 61691 h 1135924"/>
              <a:gd name="connsiteX2-441" fmla="*/ 3310671 w 6715173"/>
              <a:gd name="connsiteY2-442" fmla="*/ 1135924 h 1135924"/>
              <a:gd name="connsiteX3-443" fmla="*/ 5034421 w 6715173"/>
              <a:gd name="connsiteY3-444" fmla="*/ 2 h 1135924"/>
              <a:gd name="connsiteX4-445" fmla="*/ 6715173 w 6715173"/>
              <a:gd name="connsiteY4-446" fmla="*/ 1059155 h 1135924"/>
            </a:gdLst>
            <a:ahLst/>
            <a:cxnLst>
              <a:cxn ang="0">
                <a:pos x="connsiteX0-1" y="connsiteY0-2"/>
              </a:cxn>
              <a:cxn ang="0">
                <a:pos x="connsiteX1-3" y="connsiteY1-4"/>
              </a:cxn>
              <a:cxn ang="0">
                <a:pos x="connsiteX2-5" y="connsiteY2-6"/>
              </a:cxn>
              <a:cxn ang="0">
                <a:pos x="connsiteX3-7" y="connsiteY3-8"/>
              </a:cxn>
              <a:cxn ang="0">
                <a:pos x="connsiteX4-25" y="connsiteY4-26"/>
              </a:cxn>
            </a:cxnLst>
            <a:rect l="l" t="t" r="r" b="b"/>
            <a:pathLst>
              <a:path w="6715173" h="1135924">
                <a:moveTo>
                  <a:pt x="0" y="1127509"/>
                </a:moveTo>
                <a:cubicBezTo>
                  <a:pt x="507007" y="1133134"/>
                  <a:pt x="1064537" y="60289"/>
                  <a:pt x="1616315" y="61691"/>
                </a:cubicBezTo>
                <a:cubicBezTo>
                  <a:pt x="2168093" y="63093"/>
                  <a:pt x="2778719" y="1127987"/>
                  <a:pt x="3310671" y="1135924"/>
                </a:cubicBezTo>
                <a:cubicBezTo>
                  <a:pt x="3866607" y="1117437"/>
                  <a:pt x="4488155" y="10816"/>
                  <a:pt x="5034421" y="2"/>
                </a:cubicBezTo>
                <a:cubicBezTo>
                  <a:pt x="5562285" y="-1785"/>
                  <a:pt x="6713956" y="1071307"/>
                  <a:pt x="6715173" y="1059155"/>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TextBox 6"/>
          <p:cNvSpPr txBox="1">
            <a:spLocks noChangeArrowheads="1"/>
          </p:cNvSpPr>
          <p:nvPr userDrawn="1"/>
        </p:nvSpPr>
        <p:spPr bwMode="auto">
          <a:xfrm>
            <a:off x="476362" y="1903967"/>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anose="020B0503020204020204" pitchFamily="34" charset="-122"/>
                <a:ea typeface="微软雅黑" panose="020B0503020204020204" pitchFamily="34" charset="-122"/>
              </a:rPr>
              <a:t>年度工作概述</a:t>
            </a:r>
            <a:endParaRPr lang="zh-CN" altLang="en-US" sz="2000" b="1" dirty="0">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userDrawn="1"/>
        </p:nvSpPr>
        <p:spPr bwMode="auto">
          <a:xfrm>
            <a:off x="2060538" y="2904191"/>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anose="020B0503020204020204" pitchFamily="34" charset="-122"/>
                <a:ea typeface="微软雅黑" panose="020B0503020204020204" pitchFamily="34" charset="-122"/>
              </a:rPr>
              <a:t>工作完成情况</a:t>
            </a:r>
            <a:endParaRPr lang="zh-CN" altLang="en-US" sz="2000" b="1" dirty="0">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userDrawn="1"/>
        </p:nvSpPr>
        <p:spPr bwMode="auto">
          <a:xfrm>
            <a:off x="3658326" y="1901113"/>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anose="020B0503020204020204" pitchFamily="34" charset="-122"/>
                <a:ea typeface="微软雅黑" panose="020B0503020204020204" pitchFamily="34" charset="-122"/>
              </a:rPr>
              <a:t>成功项目展示</a:t>
            </a:r>
            <a:endParaRPr lang="zh-CN" altLang="en-US" sz="2000" b="1" dirty="0">
              <a:latin typeface="微软雅黑" panose="020B0503020204020204" pitchFamily="34" charset="-122"/>
              <a:ea typeface="微软雅黑" panose="020B0503020204020204" pitchFamily="34" charset="-122"/>
            </a:endParaRPr>
          </a:p>
        </p:txBody>
      </p:sp>
      <p:sp>
        <p:nvSpPr>
          <p:cNvPr id="9" name="TextBox 8"/>
          <p:cNvSpPr txBox="1">
            <a:spLocks noChangeArrowheads="1"/>
          </p:cNvSpPr>
          <p:nvPr userDrawn="1"/>
        </p:nvSpPr>
        <p:spPr bwMode="auto">
          <a:xfrm>
            <a:off x="5220072" y="2918132"/>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algn="ctr"/>
            <a:r>
              <a:rPr lang="zh-CN" altLang="en-US" sz="2000" b="1" dirty="0" smtClean="0">
                <a:latin typeface="微软雅黑" panose="020B0503020204020204" pitchFamily="34" charset="-122"/>
                <a:ea typeface="微软雅黑" panose="020B0503020204020204" pitchFamily="34" charset="-122"/>
              </a:rPr>
              <a:t>工作不足之处</a:t>
            </a:r>
            <a:endParaRPr lang="zh-CN" sz="2000" b="1" dirty="0">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862349" y="2676127"/>
            <a:ext cx="1047751" cy="1047751"/>
            <a:chOff x="1008115" y="2542722"/>
            <a:chExt cx="1360493" cy="1360493"/>
          </a:xfrm>
        </p:grpSpPr>
        <p:grpSp>
          <p:nvGrpSpPr>
            <p:cNvPr id="11" name="组合 10"/>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12" name="TextBox 11"/>
            <p:cNvSpPr txBox="1"/>
            <p:nvPr/>
          </p:nvSpPr>
          <p:spPr>
            <a:xfrm>
              <a:off x="1351287" y="2797030"/>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anose="020B0503020204020204" pitchFamily="34" charset="-122"/>
                  <a:ea typeface="造字工房劲黑（非商用）常规体" pitchFamily="50" charset="-122"/>
                </a:rPr>
                <a:t>1</a:t>
              </a:r>
              <a:endParaRPr lang="zh-CN" altLang="en-US" sz="4000" b="1" dirty="0">
                <a:solidFill>
                  <a:srgbClr val="002060"/>
                </a:solidFill>
                <a:latin typeface="微软雅黑" panose="020B0503020204020204" pitchFamily="34" charset="-122"/>
                <a:ea typeface="造字工房劲黑（非商用）常规体" pitchFamily="50" charset="-122"/>
              </a:endParaRPr>
            </a:p>
          </p:txBody>
        </p:sp>
      </p:grpSp>
      <p:grpSp>
        <p:nvGrpSpPr>
          <p:cNvPr id="15" name="组合 14"/>
          <p:cNvGrpSpPr/>
          <p:nvPr userDrawn="1"/>
        </p:nvGrpSpPr>
        <p:grpSpPr>
          <a:xfrm>
            <a:off x="3998332" y="2647118"/>
            <a:ext cx="1047751" cy="1047751"/>
            <a:chOff x="4770261" y="2542722"/>
            <a:chExt cx="1360493" cy="1360493"/>
          </a:xfrm>
        </p:grpSpPr>
        <p:grpSp>
          <p:nvGrpSpPr>
            <p:cNvPr id="16" name="组合 15"/>
            <p:cNvGrpSpPr/>
            <p:nvPr/>
          </p:nvGrpSpPr>
          <p:grpSpPr>
            <a:xfrm>
              <a:off x="4770261" y="2542722"/>
              <a:ext cx="1360493" cy="1360493"/>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17" name="TextBox 16"/>
            <p:cNvSpPr txBox="1"/>
            <p:nvPr/>
          </p:nvSpPr>
          <p:spPr>
            <a:xfrm>
              <a:off x="5124493" y="2780033"/>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anose="020B0503020204020204" pitchFamily="34" charset="-122"/>
                  <a:ea typeface="造字工房劲黑（非商用）常规体" pitchFamily="50" charset="-122"/>
                </a:rPr>
                <a:t>3</a:t>
              </a:r>
              <a:endParaRPr lang="zh-CN" altLang="en-US" sz="4000" b="1" dirty="0">
                <a:solidFill>
                  <a:srgbClr val="002060"/>
                </a:solidFill>
                <a:latin typeface="微软雅黑" panose="020B0503020204020204" pitchFamily="34" charset="-122"/>
                <a:ea typeface="造字工房劲黑（非商用）常规体" pitchFamily="50" charset="-122"/>
              </a:endParaRPr>
            </a:p>
          </p:txBody>
        </p:sp>
      </p:grpSp>
      <p:grpSp>
        <p:nvGrpSpPr>
          <p:cNvPr id="20" name="组合 19"/>
          <p:cNvGrpSpPr/>
          <p:nvPr userDrawn="1"/>
        </p:nvGrpSpPr>
        <p:grpSpPr>
          <a:xfrm>
            <a:off x="2398370" y="1648195"/>
            <a:ext cx="1047751" cy="1047751"/>
            <a:chOff x="2889188" y="1494971"/>
            <a:chExt cx="1360493" cy="1360493"/>
          </a:xfrm>
        </p:grpSpPr>
        <p:grpSp>
          <p:nvGrpSpPr>
            <p:cNvPr id="21" name="组合 20"/>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4" name="椭圆 2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22" name="TextBox 21"/>
            <p:cNvSpPr txBox="1"/>
            <p:nvPr/>
          </p:nvSpPr>
          <p:spPr>
            <a:xfrm>
              <a:off x="3243268" y="1759181"/>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anose="020B0503020204020204" pitchFamily="34" charset="-122"/>
                  <a:ea typeface="造字工房劲黑（非商用）常规体" pitchFamily="50" charset="-122"/>
                </a:rPr>
                <a:t>2</a:t>
              </a:r>
              <a:endParaRPr lang="zh-CN" altLang="en-US" sz="4000" b="1" dirty="0">
                <a:solidFill>
                  <a:srgbClr val="002060"/>
                </a:solidFill>
                <a:latin typeface="微软雅黑" panose="020B0503020204020204" pitchFamily="34" charset="-122"/>
                <a:ea typeface="造字工房劲黑（非商用）常规体" pitchFamily="50" charset="-122"/>
              </a:endParaRPr>
            </a:p>
          </p:txBody>
        </p:sp>
      </p:grpSp>
      <p:grpSp>
        <p:nvGrpSpPr>
          <p:cNvPr id="25" name="组合 24"/>
          <p:cNvGrpSpPr/>
          <p:nvPr userDrawn="1"/>
        </p:nvGrpSpPr>
        <p:grpSpPr>
          <a:xfrm>
            <a:off x="5582508" y="1561903"/>
            <a:ext cx="1047751" cy="1047751"/>
            <a:chOff x="6651335" y="1494971"/>
            <a:chExt cx="1360493" cy="1360493"/>
          </a:xfrm>
        </p:grpSpPr>
        <p:grpSp>
          <p:nvGrpSpPr>
            <p:cNvPr id="26" name="组合 25"/>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27" name="TextBox 26"/>
            <p:cNvSpPr txBox="1"/>
            <p:nvPr/>
          </p:nvSpPr>
          <p:spPr>
            <a:xfrm>
              <a:off x="6980723" y="1724166"/>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anose="020B0503020204020204" pitchFamily="34" charset="-122"/>
                  <a:ea typeface="造字工房劲黑（非商用）常规体" pitchFamily="50" charset="-122"/>
                </a:rPr>
                <a:t>4</a:t>
              </a:r>
              <a:endParaRPr lang="zh-CN" altLang="en-US" sz="4000" b="1" dirty="0">
                <a:solidFill>
                  <a:srgbClr val="002060"/>
                </a:solidFill>
                <a:latin typeface="微软雅黑" panose="020B0503020204020204" pitchFamily="34" charset="-122"/>
                <a:ea typeface="造字工房劲黑（非商用）常规体" pitchFamily="50" charset="-122"/>
              </a:endParaRPr>
            </a:p>
          </p:txBody>
        </p:sp>
      </p:grpSp>
      <p:grpSp>
        <p:nvGrpSpPr>
          <p:cNvPr id="30" name="组合 29"/>
          <p:cNvGrpSpPr/>
          <p:nvPr userDrawn="1"/>
        </p:nvGrpSpPr>
        <p:grpSpPr>
          <a:xfrm>
            <a:off x="7120313" y="2635778"/>
            <a:ext cx="1047751" cy="1047751"/>
            <a:chOff x="6651335" y="1494971"/>
            <a:chExt cx="1360493" cy="1360493"/>
          </a:xfrm>
        </p:grpSpPr>
        <p:grpSp>
          <p:nvGrpSpPr>
            <p:cNvPr id="31" name="组合 30"/>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32" name="TextBox 31"/>
            <p:cNvSpPr txBox="1"/>
            <p:nvPr/>
          </p:nvSpPr>
          <p:spPr>
            <a:xfrm>
              <a:off x="7011696" y="1738356"/>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anose="020B0503020204020204" pitchFamily="34" charset="-122"/>
                  <a:ea typeface="造字工房劲黑（非商用）常规体" pitchFamily="50" charset="-122"/>
                </a:rPr>
                <a:t>5</a:t>
              </a:r>
              <a:endParaRPr lang="en-US" altLang="zh-CN" sz="4000" b="1" dirty="0" smtClean="0">
                <a:solidFill>
                  <a:srgbClr val="002060"/>
                </a:solidFill>
                <a:latin typeface="微软雅黑" panose="020B0503020204020204" pitchFamily="34" charset="-122"/>
                <a:ea typeface="造字工房劲黑（非商用）常规体" pitchFamily="50" charset="-122"/>
              </a:endParaRPr>
            </a:p>
          </p:txBody>
        </p:sp>
      </p:grpSp>
      <p:sp>
        <p:nvSpPr>
          <p:cNvPr id="35" name="TextBox 34"/>
          <p:cNvSpPr txBox="1">
            <a:spLocks noChangeArrowheads="1"/>
          </p:cNvSpPr>
          <p:nvPr userDrawn="1"/>
        </p:nvSpPr>
        <p:spPr bwMode="auto">
          <a:xfrm>
            <a:off x="6732240" y="1883608"/>
            <a:ext cx="1791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anose="020B0503020204020204" pitchFamily="34" charset="-122"/>
                <a:ea typeface="微软雅黑" panose="020B0503020204020204" pitchFamily="34" charset="-122"/>
              </a:rPr>
              <a:t>明年工作计划</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2000"/>
                                        <p:tgtEl>
                                          <p:spTgt spid="4"/>
                                        </p:tgtEl>
                                      </p:cBhvr>
                                    </p:animEffect>
                                  </p:childTnLst>
                                </p:cTn>
                              </p:par>
                              <p:par>
                                <p:cTn id="14" presetID="53" presetClass="entr" presetSubtype="16" fill="hold" nodeType="withEffect">
                                  <p:stCondLst>
                                    <p:cond delay="30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par>
                                <p:cTn id="19" presetID="53" presetClass="entr" presetSubtype="16" fill="hold" nodeType="withEffect">
                                  <p:stCondLst>
                                    <p:cond delay="90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par>
                                <p:cTn id="24" presetID="53" presetClass="entr" presetSubtype="16" fill="hold" nodeType="withEffect">
                                  <p:stCondLst>
                                    <p:cond delay="140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80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4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19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53" presetClass="entr" presetSubtype="16" fill="hold" nodeType="withEffect">
                                  <p:stCondLst>
                                    <p:cond delay="140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animEffect transition="in" filter="fade">
                                      <p:cBhvr>
                                        <p:cTn id="53" dur="500"/>
                                        <p:tgtEl>
                                          <p:spTgt spid="30"/>
                                        </p:tgtEl>
                                      </p:cBhvr>
                                    </p:animEffect>
                                  </p:childTnLst>
                                </p:cTn>
                              </p:par>
                              <p:par>
                                <p:cTn id="54" presetID="47" presetClass="entr" presetSubtype="0" fill="hold" grpId="0" nodeType="withEffect">
                                  <p:stCondLst>
                                    <p:cond delay="190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1000"/>
                                        <p:tgtEl>
                                          <p:spTgt spid="35"/>
                                        </p:tgtEl>
                                      </p:cBhvr>
                                    </p:animEffect>
                                    <p:anim calcmode="lin" valueType="num">
                                      <p:cBhvr>
                                        <p:cTn id="57" dur="1000" fill="hold"/>
                                        <p:tgtEl>
                                          <p:spTgt spid="35"/>
                                        </p:tgtEl>
                                        <p:attrNameLst>
                                          <p:attrName>ppt_x</p:attrName>
                                        </p:attrNameLst>
                                      </p:cBhvr>
                                      <p:tavLst>
                                        <p:tav tm="0">
                                          <p:val>
                                            <p:strVal val="#ppt_x"/>
                                          </p:val>
                                        </p:tav>
                                        <p:tav tm="100000">
                                          <p:val>
                                            <p:strVal val="#ppt_x"/>
                                          </p:val>
                                        </p:tav>
                                      </p:tavLst>
                                    </p:anim>
                                    <p:anim calcmode="lin" valueType="num">
                                      <p:cBhvr>
                                        <p:cTn id="5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p:bldP spid="3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F034AD-886E-413F-BC50-805DE060A8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4E4344-0C31-4D7F-8C78-19815B1AC18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24AF190-E6C3-4F71-9AD4-820770AEF1A8}"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5B5BF9F-75C6-42BD-8363-2F606FE0B60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0.xml"/><Relationship Id="rId3" Type="http://schemas.openxmlformats.org/officeDocument/2006/relationships/image" Target="../media/image2.png"/><Relationship Id="rId2" Type="http://schemas.microsoft.com/office/2007/relationships/media" Target="../media/audio1.wav"/><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jpeg"/><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microsoft.com/office/2007/relationships/hdphoto" Target="../media/hdphoto4.wdp"/><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14.png"/><Relationship Id="rId2" Type="http://schemas.microsoft.com/office/2007/relationships/hdphoto" Target="../media/hdphoto1.wdp"/><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microsoft.com/office/2007/relationships/hdphoto" Target="../media/hdphoto5.wdp"/><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9.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25.png"/><Relationship Id="rId3" Type="http://schemas.openxmlformats.org/officeDocument/2006/relationships/image" Target="../media/image14.png"/><Relationship Id="rId2" Type="http://schemas.microsoft.com/office/2007/relationships/hdphoto" Target="../media/hdphoto1.wdp"/><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image" Target="../media/image26.jpeg"/><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9.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28.png"/><Relationship Id="rId3" Type="http://schemas.openxmlformats.org/officeDocument/2006/relationships/image" Target="../media/image14.png"/><Relationship Id="rId2" Type="http://schemas.microsoft.com/office/2007/relationships/hdphoto" Target="../media/hdphoto1.wdp"/><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5.xml"/><Relationship Id="rId5" Type="http://schemas.openxmlformats.org/officeDocument/2006/relationships/tags" Target="../tags/tag6.xml"/><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5.xml"/><Relationship Id="rId7" Type="http://schemas.openxmlformats.org/officeDocument/2006/relationships/tags" Target="../tags/tag8.xml"/><Relationship Id="rId6" Type="http://schemas.openxmlformats.org/officeDocument/2006/relationships/image" Target="../media/image36.jpeg"/><Relationship Id="rId5" Type="http://schemas.microsoft.com/office/2007/relationships/hdphoto" Target="../media/hdphoto7.wdp"/><Relationship Id="rId4" Type="http://schemas.openxmlformats.org/officeDocument/2006/relationships/image" Target="../media/image35.jpeg"/><Relationship Id="rId3" Type="http://schemas.openxmlformats.org/officeDocument/2006/relationships/image" Target="../media/image34.jpeg"/><Relationship Id="rId2" Type="http://schemas.microsoft.com/office/2007/relationships/hdphoto" Target="../media/hdphoto6.wdp"/><Relationship Id="rId1" Type="http://schemas.openxmlformats.org/officeDocument/2006/relationships/image" Target="../media/image33.jpeg"/></Relationships>
</file>

<file path=ppt/slides/_rels/slide31.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jpe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 Id="rId3" Type="http://schemas.openxmlformats.org/officeDocument/2006/relationships/image" Target="../media/image38.png"/><Relationship Id="rId2" Type="http://schemas.microsoft.com/office/2007/relationships/hdphoto" Target="../media/hdphoto8.wdp"/><Relationship Id="rId12" Type="http://schemas.openxmlformats.org/officeDocument/2006/relationships/notesSlide" Target="../notesSlides/notesSlide31.xml"/><Relationship Id="rId11" Type="http://schemas.openxmlformats.org/officeDocument/2006/relationships/slideLayout" Target="../slideLayouts/slideLayout5.xml"/><Relationship Id="rId10" Type="http://schemas.openxmlformats.org/officeDocument/2006/relationships/image" Target="../media/image45.pn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9.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28.png"/><Relationship Id="rId3" Type="http://schemas.openxmlformats.org/officeDocument/2006/relationships/image" Target="../media/image14.png"/><Relationship Id="rId2" Type="http://schemas.microsoft.com/office/2007/relationships/hdphoto" Target="../media/hdphoto1.wdp"/><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9.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25.png"/><Relationship Id="rId3" Type="http://schemas.openxmlformats.org/officeDocument/2006/relationships/image" Target="../media/image14.png"/><Relationship Id="rId2" Type="http://schemas.microsoft.com/office/2007/relationships/hdphoto" Target="../media/hdphoto1.wdp"/><Relationship Id="rId1"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microsoft.com/office/2007/relationships/hdphoto" Target="../media/hdphoto9.wdp"/><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9.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5.png"/><Relationship Id="rId3" Type="http://schemas.openxmlformats.org/officeDocument/2006/relationships/image" Target="../media/image14.png"/><Relationship Id="rId2" Type="http://schemas.microsoft.com/office/2007/relationships/hdphoto" Target="../media/hdphoto1.wdp"/><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4952093"/>
            <a:ext cx="9666514" cy="191407"/>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7" name="两首“成功”.wav">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65040" y="-1848550"/>
            <a:ext cx="609600" cy="609600"/>
          </a:xfrm>
          <a:prstGeom prst="rect">
            <a:avLst/>
          </a:prstGeom>
        </p:spPr>
      </p:pic>
      <p:grpSp>
        <p:nvGrpSpPr>
          <p:cNvPr id="308" name="组合 307"/>
          <p:cNvGrpSpPr/>
          <p:nvPr/>
        </p:nvGrpSpPr>
        <p:grpSpPr>
          <a:xfrm>
            <a:off x="6301313" y="1984511"/>
            <a:ext cx="2110569" cy="1870583"/>
            <a:chOff x="3047319" y="2392254"/>
            <a:chExt cx="3255222" cy="2885080"/>
          </a:xfrm>
          <a:solidFill>
            <a:schemeClr val="bg1">
              <a:lumMod val="95000"/>
            </a:schemeClr>
          </a:solidFill>
        </p:grpSpPr>
        <p:sp>
          <p:nvSpPr>
            <p:cNvPr id="309" name="Freeform 5"/>
            <p:cNvSpPr/>
            <p:nvPr/>
          </p:nvSpPr>
          <p:spPr bwMode="auto">
            <a:xfrm rot="10800000">
              <a:off x="3047319" y="2392254"/>
              <a:ext cx="3255222" cy="28850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innerShdw blurRad="152400" dist="63500" dir="27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sp>
          <p:nvSpPr>
            <p:cNvPr id="310" name="Freeform 5"/>
            <p:cNvSpPr/>
            <p:nvPr/>
          </p:nvSpPr>
          <p:spPr bwMode="auto">
            <a:xfrm rot="10800000">
              <a:off x="3248003" y="2549497"/>
              <a:ext cx="2867238" cy="254121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solidFill>
                <a:schemeClr val="bg1"/>
              </a:solidFill>
            </a:ln>
            <a:effectLst>
              <a:outerShdw blurRad="1016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311" name="Freeform 5"/>
          <p:cNvSpPr/>
          <p:nvPr/>
        </p:nvSpPr>
        <p:spPr bwMode="auto">
          <a:xfrm rot="10800000">
            <a:off x="4960888" y="2949492"/>
            <a:ext cx="1643369" cy="14565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14300" dist="508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12" name="Freeform 5"/>
          <p:cNvSpPr/>
          <p:nvPr/>
        </p:nvSpPr>
        <p:spPr bwMode="auto">
          <a:xfrm rot="10800000">
            <a:off x="5052936" y="3035220"/>
            <a:ext cx="1447498" cy="128290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solidFill>
              <a:schemeClr val="bg1"/>
            </a:solidFill>
          </a:ln>
          <a:effectLst>
            <a:outerShdw blurRad="76200" dist="38100" dir="2700000" algn="tl" rotWithShape="0">
              <a:prstClr val="black">
                <a:alpha val="40000"/>
              </a:prstClr>
            </a:outerShdw>
          </a:effectLst>
        </p:spPr>
        <p:txBody>
          <a:bodyPr vert="horz" wrap="square" lIns="68580" tIns="34290" rIns="68580" bIns="34290" numCol="1" anchor="t" anchorCtr="0" compatLnSpc="1"/>
          <a:lstStyle/>
          <a:p>
            <a:endParaRPr lang="zh-CN" altLang="en-US">
              <a:solidFill>
                <a:prstClr val="black"/>
              </a:solidFill>
            </a:endParaRPr>
          </a:p>
        </p:txBody>
      </p:sp>
      <p:grpSp>
        <p:nvGrpSpPr>
          <p:cNvPr id="313" name="组合 312"/>
          <p:cNvGrpSpPr/>
          <p:nvPr/>
        </p:nvGrpSpPr>
        <p:grpSpPr>
          <a:xfrm>
            <a:off x="6595367" y="442260"/>
            <a:ext cx="1643369" cy="1456507"/>
            <a:chOff x="3047319" y="2392254"/>
            <a:chExt cx="3255222" cy="2885080"/>
          </a:xfrm>
        </p:grpSpPr>
        <p:sp>
          <p:nvSpPr>
            <p:cNvPr id="314" name="Freeform 5"/>
            <p:cNvSpPr/>
            <p:nvPr/>
          </p:nvSpPr>
          <p:spPr bwMode="auto">
            <a:xfrm rot="10800000">
              <a:off x="3047319" y="2392254"/>
              <a:ext cx="3255222" cy="28850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14300" dist="50800" dir="27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sp>
          <p:nvSpPr>
            <p:cNvPr id="315" name="Freeform 5"/>
            <p:cNvSpPr/>
            <p:nvPr/>
          </p:nvSpPr>
          <p:spPr bwMode="auto">
            <a:xfrm rot="10800000">
              <a:off x="3228378" y="2550036"/>
              <a:ext cx="2867236" cy="25412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solidFill>
                <a:schemeClr val="bg1"/>
              </a:solidFill>
            </a:ln>
            <a:effectLst>
              <a:outerShdw blurRad="762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316" name="Freeform 5"/>
          <p:cNvSpPr/>
          <p:nvPr/>
        </p:nvSpPr>
        <p:spPr bwMode="auto">
          <a:xfrm rot="10800000">
            <a:off x="7961058" y="1532359"/>
            <a:ext cx="836233" cy="7411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17" name="Freeform 5"/>
          <p:cNvSpPr/>
          <p:nvPr/>
        </p:nvSpPr>
        <p:spPr bwMode="auto">
          <a:xfrm rot="10800000">
            <a:off x="8044372" y="1601460"/>
            <a:ext cx="669603" cy="59346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lstStyle/>
          <a:p>
            <a:endParaRPr lang="zh-CN" altLang="en-US">
              <a:solidFill>
                <a:prstClr val="black"/>
              </a:solidFill>
            </a:endParaRPr>
          </a:p>
        </p:txBody>
      </p:sp>
      <p:sp>
        <p:nvSpPr>
          <p:cNvPr id="318" name="Freeform 5"/>
          <p:cNvSpPr/>
          <p:nvPr/>
        </p:nvSpPr>
        <p:spPr bwMode="auto">
          <a:xfrm rot="10800000">
            <a:off x="5736359" y="1309933"/>
            <a:ext cx="1080498" cy="95763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01600" dist="381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19" name="Freeform 5"/>
          <p:cNvSpPr/>
          <p:nvPr/>
        </p:nvSpPr>
        <p:spPr bwMode="auto">
          <a:xfrm rot="10800000">
            <a:off x="5821963" y="1389748"/>
            <a:ext cx="908477" cy="8051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63500" dist="25400" dir="2700000" algn="tl" rotWithShape="0">
              <a:prstClr val="black">
                <a:alpha val="40000"/>
              </a:prstClr>
            </a:outerShdw>
          </a:effectLst>
        </p:spPr>
        <p:txBody>
          <a:bodyPr vert="horz" wrap="square" lIns="68580" tIns="34290" rIns="68580" bIns="34290" numCol="1" anchor="t" anchorCtr="0" compatLnSpc="1"/>
          <a:lstStyle/>
          <a:p>
            <a:endParaRPr lang="zh-CN" altLang="en-US">
              <a:solidFill>
                <a:prstClr val="black"/>
              </a:solidFill>
            </a:endParaRPr>
          </a:p>
        </p:txBody>
      </p:sp>
      <p:sp>
        <p:nvSpPr>
          <p:cNvPr id="320" name="Freeform 5"/>
          <p:cNvSpPr/>
          <p:nvPr/>
        </p:nvSpPr>
        <p:spPr bwMode="auto">
          <a:xfrm rot="10800000">
            <a:off x="5843396" y="496765"/>
            <a:ext cx="836233" cy="7411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rgbClr val="F0F0F0"/>
              </a:gs>
              <a:gs pos="73000">
                <a:srgbClr val="ECECEC"/>
              </a:gs>
              <a:gs pos="100000">
                <a:srgbClr val="D9D9D9"/>
              </a:gs>
            </a:gsLst>
            <a:lin ang="2700000" scaled="1"/>
            <a:tileRect/>
          </a:gra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21" name="Freeform 5"/>
          <p:cNvSpPr/>
          <p:nvPr/>
        </p:nvSpPr>
        <p:spPr bwMode="auto">
          <a:xfrm rot="10800000">
            <a:off x="5926710" y="570606"/>
            <a:ext cx="669603" cy="59346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lstStyle/>
          <a:p>
            <a:endParaRPr lang="zh-CN" altLang="en-US">
              <a:solidFill>
                <a:prstClr val="black"/>
              </a:solidFill>
            </a:endParaRPr>
          </a:p>
        </p:txBody>
      </p:sp>
      <p:sp>
        <p:nvSpPr>
          <p:cNvPr id="322" name="Freeform 5"/>
          <p:cNvSpPr/>
          <p:nvPr/>
        </p:nvSpPr>
        <p:spPr bwMode="auto">
          <a:xfrm rot="10800000">
            <a:off x="5230777" y="2151411"/>
            <a:ext cx="836233" cy="7411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23" name="Freeform 5"/>
          <p:cNvSpPr/>
          <p:nvPr/>
        </p:nvSpPr>
        <p:spPr bwMode="auto">
          <a:xfrm rot="10800000">
            <a:off x="5310840" y="2227595"/>
            <a:ext cx="669603" cy="59346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lstStyle/>
          <a:p>
            <a:endParaRPr lang="zh-CN" altLang="en-US">
              <a:solidFill>
                <a:prstClr val="black"/>
              </a:solidFill>
            </a:endParaRPr>
          </a:p>
        </p:txBody>
      </p:sp>
      <p:sp>
        <p:nvSpPr>
          <p:cNvPr id="379" name="Freeform 5"/>
          <p:cNvSpPr/>
          <p:nvPr/>
        </p:nvSpPr>
        <p:spPr bwMode="auto">
          <a:xfrm rot="10800000">
            <a:off x="6435743" y="3918627"/>
            <a:ext cx="694406" cy="6154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80" name="Freeform 5"/>
          <p:cNvSpPr/>
          <p:nvPr/>
        </p:nvSpPr>
        <p:spPr bwMode="auto">
          <a:xfrm rot="10800000">
            <a:off x="6511436" y="3977920"/>
            <a:ext cx="556037" cy="4928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lstStyle/>
          <a:p>
            <a:endParaRPr lang="zh-CN" altLang="en-US">
              <a:solidFill>
                <a:prstClr val="black"/>
              </a:solidFill>
            </a:endParaRPr>
          </a:p>
        </p:txBody>
      </p:sp>
      <p:sp>
        <p:nvSpPr>
          <p:cNvPr id="381" name="文本框 28"/>
          <p:cNvSpPr txBox="1"/>
          <p:nvPr/>
        </p:nvSpPr>
        <p:spPr>
          <a:xfrm>
            <a:off x="5149493" y="3408447"/>
            <a:ext cx="1235334" cy="607859"/>
          </a:xfrm>
          <a:prstGeom prst="rect">
            <a:avLst/>
          </a:prstGeom>
          <a:noFill/>
        </p:spPr>
        <p:txBody>
          <a:bodyPr wrap="square" lIns="68580" tIns="34290" rIns="68580" bIns="34290" rtlCol="0">
            <a:spAutoFit/>
          </a:bodyPr>
          <a:lstStyle/>
          <a:p>
            <a:pPr algn="ctr"/>
            <a:r>
              <a:rPr lang="zh-CN" altLang="en-US" sz="3500" dirty="0" smtClean="0">
                <a:solidFill>
                  <a:schemeClr val="tx1">
                    <a:lumMod val="65000"/>
                    <a:lumOff val="35000"/>
                  </a:schemeClr>
                </a:solidFill>
                <a:latin typeface="方正大黑简体" panose="02010601030101010101" pitchFamily="2" charset="-122"/>
                <a:ea typeface="方正大黑简体" panose="02010601030101010101" pitchFamily="2" charset="-122"/>
              </a:rPr>
              <a:t>飞跃</a:t>
            </a:r>
            <a:endParaRPr lang="zh-CN" altLang="en-US" sz="35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382" name="文本框 30"/>
          <p:cNvSpPr txBox="1"/>
          <p:nvPr/>
        </p:nvSpPr>
        <p:spPr>
          <a:xfrm>
            <a:off x="6865654" y="920995"/>
            <a:ext cx="1064040" cy="607859"/>
          </a:xfrm>
          <a:prstGeom prst="rect">
            <a:avLst/>
          </a:prstGeom>
          <a:noFill/>
        </p:spPr>
        <p:txBody>
          <a:bodyPr wrap="square" lIns="68580" tIns="34290" rIns="68580" bIns="34290" rtlCol="0">
            <a:spAutoFit/>
          </a:bodyPr>
          <a:lstStyle/>
          <a:p>
            <a:pPr algn="ctr"/>
            <a:r>
              <a:rPr lang="zh-CN" altLang="en-US" sz="3500" dirty="0" smtClean="0">
                <a:solidFill>
                  <a:schemeClr val="tx1">
                    <a:lumMod val="65000"/>
                    <a:lumOff val="35000"/>
                  </a:schemeClr>
                </a:solidFill>
                <a:latin typeface="方正大黑简体" panose="02010601030101010101" pitchFamily="2" charset="-122"/>
                <a:ea typeface="方正大黑简体" panose="02010601030101010101" pitchFamily="2" charset="-122"/>
              </a:rPr>
              <a:t>创新</a:t>
            </a:r>
            <a:endParaRPr lang="zh-CN" altLang="en-US" sz="35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383" name="文本框 30"/>
          <p:cNvSpPr txBox="1"/>
          <p:nvPr/>
        </p:nvSpPr>
        <p:spPr>
          <a:xfrm>
            <a:off x="6559137" y="2497391"/>
            <a:ext cx="1614664" cy="807913"/>
          </a:xfrm>
          <a:prstGeom prst="rect">
            <a:avLst/>
          </a:prstGeom>
          <a:noFill/>
        </p:spPr>
        <p:txBody>
          <a:bodyPr wrap="square" lIns="68580" tIns="34290" rIns="68580" bIns="34290" rtlCol="0">
            <a:spAutoFit/>
          </a:bodyPr>
          <a:lstStyle/>
          <a:p>
            <a:pPr algn="ctr"/>
            <a:r>
              <a:rPr lang="zh-CN" altLang="en-US" sz="4800" dirty="0">
                <a:solidFill>
                  <a:schemeClr val="tx1">
                    <a:lumMod val="65000"/>
                    <a:lumOff val="35000"/>
                  </a:schemeClr>
                </a:solidFill>
                <a:latin typeface="方正大黑简体" panose="02010601030101010101" pitchFamily="2" charset="-122"/>
                <a:ea typeface="方正大黑简体" panose="02010601030101010101" pitchFamily="2" charset="-122"/>
              </a:rPr>
              <a:t>共赢</a:t>
            </a:r>
            <a:endParaRPr lang="zh-CN" altLang="en-US" sz="48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415" name="TextBox 414"/>
          <p:cNvSpPr txBox="1"/>
          <p:nvPr/>
        </p:nvSpPr>
        <p:spPr>
          <a:xfrm>
            <a:off x="492834" y="123478"/>
            <a:ext cx="1223208" cy="461665"/>
          </a:xfrm>
          <a:prstGeom prst="rect">
            <a:avLst/>
          </a:prstGeom>
          <a:noFill/>
        </p:spPr>
        <p:txBody>
          <a:bodyPr wrap="square" rtlCol="0">
            <a:spAutoFit/>
          </a:bodyPr>
          <a:lstStyle/>
          <a:p>
            <a:r>
              <a:rPr lang="en-US" altLang="zh-CN" sz="2400" b="1" dirty="0" smtClean="0">
                <a:solidFill>
                  <a:srgbClr val="005A9E"/>
                </a:solidFill>
                <a:latin typeface="微软雅黑" panose="020B0503020204020204" pitchFamily="34" charset="-122"/>
                <a:ea typeface="微软雅黑" panose="020B0503020204020204" pitchFamily="34" charset="-122"/>
              </a:rPr>
              <a:t>LOGO</a:t>
            </a:r>
            <a:endParaRPr lang="zh-CN" altLang="en-US" sz="2400" b="1" dirty="0">
              <a:solidFill>
                <a:srgbClr val="005A9E"/>
              </a:solidFill>
              <a:latin typeface="微软雅黑" panose="020B0503020204020204" pitchFamily="34" charset="-122"/>
              <a:ea typeface="微软雅黑" panose="020B0503020204020204" pitchFamily="34" charset="-122"/>
            </a:endParaRPr>
          </a:p>
        </p:txBody>
      </p:sp>
      <p:sp>
        <p:nvSpPr>
          <p:cNvPr id="416" name="流程图: 摘录 415"/>
          <p:cNvSpPr/>
          <p:nvPr/>
        </p:nvSpPr>
        <p:spPr>
          <a:xfrm rot="5400000">
            <a:off x="95403" y="148684"/>
            <a:ext cx="379141" cy="376987"/>
          </a:xfrm>
          <a:prstGeom prst="flowChartExtra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17" name="TextBox 416"/>
          <p:cNvSpPr txBox="1"/>
          <p:nvPr/>
        </p:nvSpPr>
        <p:spPr>
          <a:xfrm>
            <a:off x="-6000340" y="1105623"/>
            <a:ext cx="9588121" cy="1322070"/>
          </a:xfrm>
          <a:prstGeom prst="rect">
            <a:avLst/>
          </a:prstGeom>
          <a:noFill/>
        </p:spPr>
        <p:txBody>
          <a:bodyPr wrap="square" rtlCol="0">
            <a:spAutoFit/>
          </a:bodyPr>
          <a:lstStyle/>
          <a:p>
            <a:pPr algn="r"/>
            <a:r>
              <a:rPr lang="en-US" altLang="zh-CN" sz="8000" b="1" dirty="0" smtClean="0">
                <a:solidFill>
                  <a:srgbClr val="005A9E"/>
                </a:solidFill>
                <a:latin typeface="微软雅黑" panose="020B0503020204020204" pitchFamily="34" charset="-122"/>
                <a:ea typeface="微软雅黑" panose="020B0503020204020204" pitchFamily="34" charset="-122"/>
              </a:rPr>
              <a:t>2017</a:t>
            </a:r>
            <a:endParaRPr lang="zh-CN" altLang="en-US" sz="8000" b="1" dirty="0">
              <a:solidFill>
                <a:srgbClr val="005A9E"/>
              </a:solidFill>
              <a:latin typeface="微软雅黑" panose="020B0503020204020204" pitchFamily="34" charset="-122"/>
              <a:ea typeface="微软雅黑" panose="020B0503020204020204" pitchFamily="34" charset="-122"/>
            </a:endParaRPr>
          </a:p>
        </p:txBody>
      </p:sp>
      <p:sp>
        <p:nvSpPr>
          <p:cNvPr id="418" name="TextBox 417"/>
          <p:cNvSpPr txBox="1"/>
          <p:nvPr/>
        </p:nvSpPr>
        <p:spPr>
          <a:xfrm>
            <a:off x="-4761085" y="2375838"/>
            <a:ext cx="9112890" cy="891540"/>
          </a:xfrm>
          <a:prstGeom prst="rect">
            <a:avLst/>
          </a:prstGeom>
          <a:noFill/>
        </p:spPr>
        <p:txBody>
          <a:bodyPr wrap="square" rtlCol="0">
            <a:spAutoFit/>
          </a:bodyPr>
          <a:lstStyle/>
          <a:p>
            <a:pPr algn="r"/>
            <a:r>
              <a:rPr lang="zh-CN" altLang="en-US" sz="2600" b="1" dirty="0" smtClean="0">
                <a:latin typeface="微软雅黑" panose="020B0503020204020204" pitchFamily="34" charset="-122"/>
                <a:ea typeface="微软雅黑" panose="020B0503020204020204" pitchFamily="34" charset="-122"/>
              </a:rPr>
              <a:t>清华大学工程管理硕士</a:t>
            </a:r>
            <a:endParaRPr lang="zh-CN" altLang="en-US" sz="2600" b="1" dirty="0" smtClean="0">
              <a:latin typeface="微软雅黑" panose="020B0503020204020204" pitchFamily="34" charset="-122"/>
              <a:ea typeface="微软雅黑" panose="020B0503020204020204" pitchFamily="34" charset="-122"/>
            </a:endParaRPr>
          </a:p>
          <a:p>
            <a:pPr algn="r"/>
            <a:r>
              <a:rPr lang="en-US" altLang="zh-CN" sz="2600" b="1" dirty="0" smtClean="0">
                <a:latin typeface="微软雅黑" panose="020B0503020204020204" pitchFamily="34" charset="-122"/>
                <a:ea typeface="微软雅黑" panose="020B0503020204020204" pitchFamily="34" charset="-122"/>
              </a:rPr>
              <a:t>MEM</a:t>
            </a:r>
            <a:r>
              <a:rPr lang="zh-CN" altLang="en-US" sz="2600" b="1" dirty="0" smtClean="0">
                <a:latin typeface="微软雅黑" panose="020B0503020204020204" pitchFamily="34" charset="-122"/>
                <a:ea typeface="微软雅黑" panose="020B0503020204020204" pitchFamily="34" charset="-122"/>
              </a:rPr>
              <a:t>入学引导课程</a:t>
            </a:r>
            <a:endParaRPr lang="zh-CN" altLang="en-US" sz="2600" b="1" dirty="0" smtClean="0">
              <a:latin typeface="微软雅黑" panose="020B0503020204020204" pitchFamily="34" charset="-122"/>
              <a:ea typeface="微软雅黑" panose="020B0503020204020204" pitchFamily="34" charset="-122"/>
            </a:endParaRPr>
          </a:p>
        </p:txBody>
      </p:sp>
      <p:sp>
        <p:nvSpPr>
          <p:cNvPr id="420" name="圆角矩形 419"/>
          <p:cNvSpPr/>
          <p:nvPr/>
        </p:nvSpPr>
        <p:spPr>
          <a:xfrm>
            <a:off x="735545" y="3460849"/>
            <a:ext cx="2869355" cy="414186"/>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316" tIns="35658" rIns="71316" bIns="35658" anchor="ctr"/>
          <a:lstStyle/>
          <a:p>
            <a:pPr algn="ctr" fontAlgn="auto">
              <a:spcBef>
                <a:spcPts val="0"/>
              </a:spcBef>
              <a:spcAft>
                <a:spcPts val="0"/>
              </a:spcAft>
              <a:defRPr/>
            </a:pPr>
            <a:endParaRPr lang="zh-CN" altLang="en-US" sz="2400" dirty="0">
              <a:solidFill>
                <a:schemeClr val="tx1"/>
              </a:solidFill>
              <a:latin typeface="方正大黑简体" panose="02010601030101010101" pitchFamily="2" charset="-122"/>
              <a:ea typeface="方正大黑简体" panose="02010601030101010101" pitchFamily="2" charset="-122"/>
            </a:endParaRPr>
          </a:p>
        </p:txBody>
      </p:sp>
      <p:sp>
        <p:nvSpPr>
          <p:cNvPr id="421" name="矩形 420"/>
          <p:cNvSpPr/>
          <p:nvPr/>
        </p:nvSpPr>
        <p:spPr>
          <a:xfrm>
            <a:off x="888067" y="3489030"/>
            <a:ext cx="2709213" cy="460375"/>
          </a:xfrm>
          <a:prstGeom prst="rect">
            <a:avLst/>
          </a:prstGeom>
        </p:spPr>
        <p:txBody>
          <a:bodyPr wrap="square">
            <a:spAutoFit/>
          </a:bodyPr>
          <a:lstStyle/>
          <a:p>
            <a:pPr algn="ctr" fontAlgn="auto">
              <a:spcBef>
                <a:spcPts val="0"/>
              </a:spcBef>
              <a:spcAft>
                <a:spcPts val="0"/>
              </a:spcAft>
              <a:defRPr/>
            </a:pPr>
            <a:r>
              <a:rPr lang="zh-CN" altLang="en-US" sz="2400" b="1" dirty="0" smtClean="0">
                <a:latin typeface="+mj-ea"/>
                <a:ea typeface="+mj-ea"/>
              </a:rPr>
              <a:t>学 员 手 册</a:t>
            </a:r>
            <a:endParaRPr lang="zh-CN" altLang="en-US" sz="2400" b="1" dirty="0" smtClean="0">
              <a:latin typeface="+mj-ea"/>
              <a:ea typeface="+mj-ea"/>
            </a:endParaRPr>
          </a:p>
        </p:txBody>
      </p:sp>
      <p:grpSp>
        <p:nvGrpSpPr>
          <p:cNvPr id="422" name="Group 91"/>
          <p:cNvGrpSpPr/>
          <p:nvPr/>
        </p:nvGrpSpPr>
        <p:grpSpPr bwMode="auto">
          <a:xfrm>
            <a:off x="3756398" y="3477974"/>
            <a:ext cx="342437" cy="342177"/>
            <a:chOff x="936" y="1480"/>
            <a:chExt cx="1589" cy="1588"/>
          </a:xfrm>
        </p:grpSpPr>
        <p:grpSp>
          <p:nvGrpSpPr>
            <p:cNvPr id="423" name="组合 33"/>
            <p:cNvGrpSpPr/>
            <p:nvPr/>
          </p:nvGrpSpPr>
          <p:grpSpPr bwMode="auto">
            <a:xfrm>
              <a:off x="985" y="1584"/>
              <a:ext cx="1441" cy="1439"/>
              <a:chOff x="1754168" y="3653262"/>
              <a:chExt cx="1857599" cy="1857597"/>
            </a:xfrm>
          </p:grpSpPr>
          <p:sp>
            <p:nvSpPr>
              <p:cNvPr id="428" name="椭圆 427"/>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latin typeface="+mj-lt"/>
                  <a:ea typeface="方正超粗黑简体" panose="03000509000000000000" pitchFamily="65" charset="-122"/>
                </a:endParaRPr>
              </a:p>
            </p:txBody>
          </p:sp>
          <p:sp>
            <p:nvSpPr>
              <p:cNvPr id="429" name="椭圆 428"/>
              <p:cNvSpPr/>
              <p:nvPr/>
            </p:nvSpPr>
            <p:spPr>
              <a:xfrm>
                <a:off x="1911556" y="3810650"/>
                <a:ext cx="1542822" cy="1542820"/>
              </a:xfrm>
              <a:prstGeom prst="ellipse">
                <a:avLst/>
              </a:prstGeom>
              <a:solidFill>
                <a:srgbClr val="0067B4"/>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0" name="椭圆 429"/>
              <p:cNvSpPr/>
              <p:nvPr/>
            </p:nvSpPr>
            <p:spPr>
              <a:xfrm>
                <a:off x="1890879" y="3789973"/>
                <a:ext cx="1584176" cy="1584174"/>
              </a:xfrm>
              <a:prstGeom prst="ellipse">
                <a:avLst/>
              </a:prstGeom>
              <a:solidFill>
                <a:srgbClr val="005A9E"/>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solidFill>
                    <a:srgbClr val="0087CF"/>
                  </a:solidFill>
                  <a:latin typeface="+mj-lt"/>
                  <a:ea typeface="方正超粗黑简体" panose="03000509000000000000" pitchFamily="65" charset="-122"/>
                </a:endParaRPr>
              </a:p>
            </p:txBody>
          </p:sp>
          <p:sp>
            <p:nvSpPr>
              <p:cNvPr id="431" name="矩形 430"/>
              <p:cNvSpPr/>
              <p:nvPr/>
            </p:nvSpPr>
            <p:spPr>
              <a:xfrm>
                <a:off x="2581452" y="4093187"/>
                <a:ext cx="199958" cy="550475"/>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700" b="1">
                  <a:solidFill>
                    <a:srgbClr val="CA0098"/>
                  </a:solidFill>
                  <a:latin typeface="微软雅黑" panose="020B0503020204020204" pitchFamily="34" charset="-122"/>
                  <a:ea typeface="微软雅黑" panose="020B0503020204020204" pitchFamily="34" charset="-122"/>
                </a:endParaRPr>
              </a:p>
            </p:txBody>
          </p:sp>
        </p:grpSp>
        <p:grpSp>
          <p:nvGrpSpPr>
            <p:cNvPr id="424" name="组合 4"/>
            <p:cNvGrpSpPr/>
            <p:nvPr/>
          </p:nvGrpSpPr>
          <p:grpSpPr bwMode="auto">
            <a:xfrm>
              <a:off x="936" y="1480"/>
              <a:ext cx="1589" cy="1588"/>
              <a:chOff x="3733576" y="3930057"/>
              <a:chExt cx="1801556" cy="1800152"/>
            </a:xfrm>
          </p:grpSpPr>
          <p:sp>
            <p:nvSpPr>
              <p:cNvPr id="425" name="椭圆 424"/>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26"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27"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sp>
        <p:nvSpPr>
          <p:cNvPr id="432" name="Freeform 5"/>
          <p:cNvSpPr/>
          <p:nvPr/>
        </p:nvSpPr>
        <p:spPr bwMode="auto">
          <a:xfrm rot="10800000">
            <a:off x="7352932" y="3898105"/>
            <a:ext cx="1080498" cy="95763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01600" dist="381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433" name="Freeform 5"/>
          <p:cNvSpPr/>
          <p:nvPr/>
        </p:nvSpPr>
        <p:spPr bwMode="auto">
          <a:xfrm rot="10800000">
            <a:off x="7438536" y="3977920"/>
            <a:ext cx="908477" cy="8051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63500" dist="25400" dir="2700000" algn="tl" rotWithShape="0">
              <a:prstClr val="black">
                <a:alpha val="40000"/>
              </a:prstClr>
            </a:outerShdw>
          </a:effectLst>
        </p:spPr>
        <p:txBody>
          <a:bodyPr vert="horz" wrap="square" lIns="68580" tIns="34290" rIns="68580" bIns="34290" numCol="1" anchor="t" anchorCtr="0" compatLnSpc="1"/>
          <a:lstStyle/>
          <a:p>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7"/>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308"/>
                                        </p:tgtEl>
                                        <p:attrNameLst>
                                          <p:attrName>style.visibility</p:attrName>
                                        </p:attrNameLst>
                                      </p:cBhvr>
                                      <p:to>
                                        <p:strVal val="visible"/>
                                      </p:to>
                                    </p:set>
                                    <p:anim calcmode="lin" valueType="num">
                                      <p:cBhvr>
                                        <p:cTn id="10" dur="150" fill="hold"/>
                                        <p:tgtEl>
                                          <p:spTgt spid="308"/>
                                        </p:tgtEl>
                                        <p:attrNameLst>
                                          <p:attrName>ppt_w</p:attrName>
                                        </p:attrNameLst>
                                      </p:cBhvr>
                                      <p:tavLst>
                                        <p:tav tm="0">
                                          <p:val>
                                            <p:fltVal val="0"/>
                                          </p:val>
                                        </p:tav>
                                        <p:tav tm="100000">
                                          <p:val>
                                            <p:strVal val="#ppt_w"/>
                                          </p:val>
                                        </p:tav>
                                      </p:tavLst>
                                    </p:anim>
                                    <p:anim calcmode="lin" valueType="num">
                                      <p:cBhvr>
                                        <p:cTn id="11" dur="150" fill="hold"/>
                                        <p:tgtEl>
                                          <p:spTgt spid="308"/>
                                        </p:tgtEl>
                                        <p:attrNameLst>
                                          <p:attrName>ppt_h</p:attrName>
                                        </p:attrNameLst>
                                      </p:cBhvr>
                                      <p:tavLst>
                                        <p:tav tm="0">
                                          <p:val>
                                            <p:fltVal val="0"/>
                                          </p:val>
                                        </p:tav>
                                        <p:tav tm="100000">
                                          <p:val>
                                            <p:strVal val="#ppt_h"/>
                                          </p:val>
                                        </p:tav>
                                      </p:tavLst>
                                    </p:anim>
                                    <p:animEffect transition="in" filter="fade">
                                      <p:cBhvr>
                                        <p:cTn id="12" dur="150"/>
                                        <p:tgtEl>
                                          <p:spTgt spid="308"/>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11"/>
                                        </p:tgtEl>
                                        <p:attrNameLst>
                                          <p:attrName>style.visibility</p:attrName>
                                        </p:attrNameLst>
                                      </p:cBhvr>
                                      <p:to>
                                        <p:strVal val="visible"/>
                                      </p:to>
                                    </p:set>
                                    <p:anim calcmode="lin" valueType="num">
                                      <p:cBhvr>
                                        <p:cTn id="16" dur="150" fill="hold"/>
                                        <p:tgtEl>
                                          <p:spTgt spid="311"/>
                                        </p:tgtEl>
                                        <p:attrNameLst>
                                          <p:attrName>ppt_w</p:attrName>
                                        </p:attrNameLst>
                                      </p:cBhvr>
                                      <p:tavLst>
                                        <p:tav tm="0">
                                          <p:val>
                                            <p:fltVal val="0"/>
                                          </p:val>
                                        </p:tav>
                                        <p:tav tm="100000">
                                          <p:val>
                                            <p:strVal val="#ppt_w"/>
                                          </p:val>
                                        </p:tav>
                                      </p:tavLst>
                                    </p:anim>
                                    <p:anim calcmode="lin" valueType="num">
                                      <p:cBhvr>
                                        <p:cTn id="17" dur="150" fill="hold"/>
                                        <p:tgtEl>
                                          <p:spTgt spid="311"/>
                                        </p:tgtEl>
                                        <p:attrNameLst>
                                          <p:attrName>ppt_h</p:attrName>
                                        </p:attrNameLst>
                                      </p:cBhvr>
                                      <p:tavLst>
                                        <p:tav tm="0">
                                          <p:val>
                                            <p:fltVal val="0"/>
                                          </p:val>
                                        </p:tav>
                                        <p:tav tm="100000">
                                          <p:val>
                                            <p:strVal val="#ppt_h"/>
                                          </p:val>
                                        </p:tav>
                                      </p:tavLst>
                                    </p:anim>
                                    <p:animEffect transition="in" filter="fade">
                                      <p:cBhvr>
                                        <p:cTn id="18" dur="150"/>
                                        <p:tgtEl>
                                          <p:spTgt spid="311"/>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12"/>
                                        </p:tgtEl>
                                        <p:attrNameLst>
                                          <p:attrName>style.visibility</p:attrName>
                                        </p:attrNameLst>
                                      </p:cBhvr>
                                      <p:to>
                                        <p:strVal val="visible"/>
                                      </p:to>
                                    </p:set>
                                    <p:anim calcmode="lin" valueType="num">
                                      <p:cBhvr>
                                        <p:cTn id="22" dur="150" fill="hold"/>
                                        <p:tgtEl>
                                          <p:spTgt spid="312"/>
                                        </p:tgtEl>
                                        <p:attrNameLst>
                                          <p:attrName>ppt_w</p:attrName>
                                        </p:attrNameLst>
                                      </p:cBhvr>
                                      <p:tavLst>
                                        <p:tav tm="0">
                                          <p:val>
                                            <p:fltVal val="0"/>
                                          </p:val>
                                        </p:tav>
                                        <p:tav tm="100000">
                                          <p:val>
                                            <p:strVal val="#ppt_w"/>
                                          </p:val>
                                        </p:tav>
                                      </p:tavLst>
                                    </p:anim>
                                    <p:anim calcmode="lin" valueType="num">
                                      <p:cBhvr>
                                        <p:cTn id="23" dur="150" fill="hold"/>
                                        <p:tgtEl>
                                          <p:spTgt spid="312"/>
                                        </p:tgtEl>
                                        <p:attrNameLst>
                                          <p:attrName>ppt_h</p:attrName>
                                        </p:attrNameLst>
                                      </p:cBhvr>
                                      <p:tavLst>
                                        <p:tav tm="0">
                                          <p:val>
                                            <p:fltVal val="0"/>
                                          </p:val>
                                        </p:tav>
                                        <p:tav tm="100000">
                                          <p:val>
                                            <p:strVal val="#ppt_h"/>
                                          </p:val>
                                        </p:tav>
                                      </p:tavLst>
                                    </p:anim>
                                    <p:animEffect transition="in" filter="fade">
                                      <p:cBhvr>
                                        <p:cTn id="24" dur="150"/>
                                        <p:tgtEl>
                                          <p:spTgt spid="312"/>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13"/>
                                        </p:tgtEl>
                                        <p:attrNameLst>
                                          <p:attrName>style.visibility</p:attrName>
                                        </p:attrNameLst>
                                      </p:cBhvr>
                                      <p:to>
                                        <p:strVal val="visible"/>
                                      </p:to>
                                    </p:set>
                                    <p:anim calcmode="lin" valueType="num">
                                      <p:cBhvr>
                                        <p:cTn id="28" dur="150" fill="hold"/>
                                        <p:tgtEl>
                                          <p:spTgt spid="313"/>
                                        </p:tgtEl>
                                        <p:attrNameLst>
                                          <p:attrName>ppt_w</p:attrName>
                                        </p:attrNameLst>
                                      </p:cBhvr>
                                      <p:tavLst>
                                        <p:tav tm="0">
                                          <p:val>
                                            <p:fltVal val="0"/>
                                          </p:val>
                                        </p:tav>
                                        <p:tav tm="100000">
                                          <p:val>
                                            <p:strVal val="#ppt_w"/>
                                          </p:val>
                                        </p:tav>
                                      </p:tavLst>
                                    </p:anim>
                                    <p:anim calcmode="lin" valueType="num">
                                      <p:cBhvr>
                                        <p:cTn id="29" dur="150" fill="hold"/>
                                        <p:tgtEl>
                                          <p:spTgt spid="313"/>
                                        </p:tgtEl>
                                        <p:attrNameLst>
                                          <p:attrName>ppt_h</p:attrName>
                                        </p:attrNameLst>
                                      </p:cBhvr>
                                      <p:tavLst>
                                        <p:tav tm="0">
                                          <p:val>
                                            <p:fltVal val="0"/>
                                          </p:val>
                                        </p:tav>
                                        <p:tav tm="100000">
                                          <p:val>
                                            <p:strVal val="#ppt_h"/>
                                          </p:val>
                                        </p:tav>
                                      </p:tavLst>
                                    </p:anim>
                                    <p:animEffect transition="in" filter="fade">
                                      <p:cBhvr>
                                        <p:cTn id="30" dur="150"/>
                                        <p:tgtEl>
                                          <p:spTgt spid="313"/>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316"/>
                                        </p:tgtEl>
                                        <p:attrNameLst>
                                          <p:attrName>style.visibility</p:attrName>
                                        </p:attrNameLst>
                                      </p:cBhvr>
                                      <p:to>
                                        <p:strVal val="visible"/>
                                      </p:to>
                                    </p:set>
                                    <p:anim calcmode="lin" valueType="num">
                                      <p:cBhvr>
                                        <p:cTn id="34" dur="150" fill="hold"/>
                                        <p:tgtEl>
                                          <p:spTgt spid="316"/>
                                        </p:tgtEl>
                                        <p:attrNameLst>
                                          <p:attrName>ppt_w</p:attrName>
                                        </p:attrNameLst>
                                      </p:cBhvr>
                                      <p:tavLst>
                                        <p:tav tm="0">
                                          <p:val>
                                            <p:fltVal val="0"/>
                                          </p:val>
                                        </p:tav>
                                        <p:tav tm="100000">
                                          <p:val>
                                            <p:strVal val="#ppt_w"/>
                                          </p:val>
                                        </p:tav>
                                      </p:tavLst>
                                    </p:anim>
                                    <p:anim calcmode="lin" valueType="num">
                                      <p:cBhvr>
                                        <p:cTn id="35" dur="150" fill="hold"/>
                                        <p:tgtEl>
                                          <p:spTgt spid="316"/>
                                        </p:tgtEl>
                                        <p:attrNameLst>
                                          <p:attrName>ppt_h</p:attrName>
                                        </p:attrNameLst>
                                      </p:cBhvr>
                                      <p:tavLst>
                                        <p:tav tm="0">
                                          <p:val>
                                            <p:fltVal val="0"/>
                                          </p:val>
                                        </p:tav>
                                        <p:tav tm="100000">
                                          <p:val>
                                            <p:strVal val="#ppt_h"/>
                                          </p:val>
                                        </p:tav>
                                      </p:tavLst>
                                    </p:anim>
                                    <p:animEffect transition="in" filter="fade">
                                      <p:cBhvr>
                                        <p:cTn id="36" dur="150"/>
                                        <p:tgtEl>
                                          <p:spTgt spid="316"/>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317"/>
                                        </p:tgtEl>
                                        <p:attrNameLst>
                                          <p:attrName>style.visibility</p:attrName>
                                        </p:attrNameLst>
                                      </p:cBhvr>
                                      <p:to>
                                        <p:strVal val="visible"/>
                                      </p:to>
                                    </p:set>
                                    <p:anim calcmode="lin" valueType="num">
                                      <p:cBhvr>
                                        <p:cTn id="40" dur="150" fill="hold"/>
                                        <p:tgtEl>
                                          <p:spTgt spid="317"/>
                                        </p:tgtEl>
                                        <p:attrNameLst>
                                          <p:attrName>ppt_w</p:attrName>
                                        </p:attrNameLst>
                                      </p:cBhvr>
                                      <p:tavLst>
                                        <p:tav tm="0">
                                          <p:val>
                                            <p:fltVal val="0"/>
                                          </p:val>
                                        </p:tav>
                                        <p:tav tm="100000">
                                          <p:val>
                                            <p:strVal val="#ppt_w"/>
                                          </p:val>
                                        </p:tav>
                                      </p:tavLst>
                                    </p:anim>
                                    <p:anim calcmode="lin" valueType="num">
                                      <p:cBhvr>
                                        <p:cTn id="41" dur="150" fill="hold"/>
                                        <p:tgtEl>
                                          <p:spTgt spid="317"/>
                                        </p:tgtEl>
                                        <p:attrNameLst>
                                          <p:attrName>ppt_h</p:attrName>
                                        </p:attrNameLst>
                                      </p:cBhvr>
                                      <p:tavLst>
                                        <p:tav tm="0">
                                          <p:val>
                                            <p:fltVal val="0"/>
                                          </p:val>
                                        </p:tav>
                                        <p:tav tm="100000">
                                          <p:val>
                                            <p:strVal val="#ppt_h"/>
                                          </p:val>
                                        </p:tav>
                                      </p:tavLst>
                                    </p:anim>
                                    <p:animEffect transition="in" filter="fade">
                                      <p:cBhvr>
                                        <p:cTn id="42" dur="150"/>
                                        <p:tgtEl>
                                          <p:spTgt spid="317"/>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318"/>
                                        </p:tgtEl>
                                        <p:attrNameLst>
                                          <p:attrName>style.visibility</p:attrName>
                                        </p:attrNameLst>
                                      </p:cBhvr>
                                      <p:to>
                                        <p:strVal val="visible"/>
                                      </p:to>
                                    </p:set>
                                    <p:anim calcmode="lin" valueType="num">
                                      <p:cBhvr>
                                        <p:cTn id="46" dur="150" fill="hold"/>
                                        <p:tgtEl>
                                          <p:spTgt spid="318"/>
                                        </p:tgtEl>
                                        <p:attrNameLst>
                                          <p:attrName>ppt_w</p:attrName>
                                        </p:attrNameLst>
                                      </p:cBhvr>
                                      <p:tavLst>
                                        <p:tav tm="0">
                                          <p:val>
                                            <p:fltVal val="0"/>
                                          </p:val>
                                        </p:tav>
                                        <p:tav tm="100000">
                                          <p:val>
                                            <p:strVal val="#ppt_w"/>
                                          </p:val>
                                        </p:tav>
                                      </p:tavLst>
                                    </p:anim>
                                    <p:anim calcmode="lin" valueType="num">
                                      <p:cBhvr>
                                        <p:cTn id="47" dur="150" fill="hold"/>
                                        <p:tgtEl>
                                          <p:spTgt spid="318"/>
                                        </p:tgtEl>
                                        <p:attrNameLst>
                                          <p:attrName>ppt_h</p:attrName>
                                        </p:attrNameLst>
                                      </p:cBhvr>
                                      <p:tavLst>
                                        <p:tav tm="0">
                                          <p:val>
                                            <p:fltVal val="0"/>
                                          </p:val>
                                        </p:tav>
                                        <p:tav tm="100000">
                                          <p:val>
                                            <p:strVal val="#ppt_h"/>
                                          </p:val>
                                        </p:tav>
                                      </p:tavLst>
                                    </p:anim>
                                    <p:animEffect transition="in" filter="fade">
                                      <p:cBhvr>
                                        <p:cTn id="48" dur="150"/>
                                        <p:tgtEl>
                                          <p:spTgt spid="318"/>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319"/>
                                        </p:tgtEl>
                                        <p:attrNameLst>
                                          <p:attrName>style.visibility</p:attrName>
                                        </p:attrNameLst>
                                      </p:cBhvr>
                                      <p:to>
                                        <p:strVal val="visible"/>
                                      </p:to>
                                    </p:set>
                                    <p:anim calcmode="lin" valueType="num">
                                      <p:cBhvr>
                                        <p:cTn id="52" dur="150" fill="hold"/>
                                        <p:tgtEl>
                                          <p:spTgt spid="319"/>
                                        </p:tgtEl>
                                        <p:attrNameLst>
                                          <p:attrName>ppt_w</p:attrName>
                                        </p:attrNameLst>
                                      </p:cBhvr>
                                      <p:tavLst>
                                        <p:tav tm="0">
                                          <p:val>
                                            <p:fltVal val="0"/>
                                          </p:val>
                                        </p:tav>
                                        <p:tav tm="100000">
                                          <p:val>
                                            <p:strVal val="#ppt_w"/>
                                          </p:val>
                                        </p:tav>
                                      </p:tavLst>
                                    </p:anim>
                                    <p:anim calcmode="lin" valueType="num">
                                      <p:cBhvr>
                                        <p:cTn id="53" dur="150" fill="hold"/>
                                        <p:tgtEl>
                                          <p:spTgt spid="319"/>
                                        </p:tgtEl>
                                        <p:attrNameLst>
                                          <p:attrName>ppt_h</p:attrName>
                                        </p:attrNameLst>
                                      </p:cBhvr>
                                      <p:tavLst>
                                        <p:tav tm="0">
                                          <p:val>
                                            <p:fltVal val="0"/>
                                          </p:val>
                                        </p:tav>
                                        <p:tav tm="100000">
                                          <p:val>
                                            <p:strVal val="#ppt_h"/>
                                          </p:val>
                                        </p:tav>
                                      </p:tavLst>
                                    </p:anim>
                                    <p:animEffect transition="in" filter="fade">
                                      <p:cBhvr>
                                        <p:cTn id="54" dur="150"/>
                                        <p:tgtEl>
                                          <p:spTgt spid="319"/>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320"/>
                                        </p:tgtEl>
                                        <p:attrNameLst>
                                          <p:attrName>style.visibility</p:attrName>
                                        </p:attrNameLst>
                                      </p:cBhvr>
                                      <p:to>
                                        <p:strVal val="visible"/>
                                      </p:to>
                                    </p:set>
                                    <p:anim calcmode="lin" valueType="num">
                                      <p:cBhvr>
                                        <p:cTn id="58" dur="150" fill="hold"/>
                                        <p:tgtEl>
                                          <p:spTgt spid="320"/>
                                        </p:tgtEl>
                                        <p:attrNameLst>
                                          <p:attrName>ppt_w</p:attrName>
                                        </p:attrNameLst>
                                      </p:cBhvr>
                                      <p:tavLst>
                                        <p:tav tm="0">
                                          <p:val>
                                            <p:fltVal val="0"/>
                                          </p:val>
                                        </p:tav>
                                        <p:tav tm="100000">
                                          <p:val>
                                            <p:strVal val="#ppt_w"/>
                                          </p:val>
                                        </p:tav>
                                      </p:tavLst>
                                    </p:anim>
                                    <p:anim calcmode="lin" valueType="num">
                                      <p:cBhvr>
                                        <p:cTn id="59" dur="150" fill="hold"/>
                                        <p:tgtEl>
                                          <p:spTgt spid="320"/>
                                        </p:tgtEl>
                                        <p:attrNameLst>
                                          <p:attrName>ppt_h</p:attrName>
                                        </p:attrNameLst>
                                      </p:cBhvr>
                                      <p:tavLst>
                                        <p:tav tm="0">
                                          <p:val>
                                            <p:fltVal val="0"/>
                                          </p:val>
                                        </p:tav>
                                        <p:tav tm="100000">
                                          <p:val>
                                            <p:strVal val="#ppt_h"/>
                                          </p:val>
                                        </p:tav>
                                      </p:tavLst>
                                    </p:anim>
                                    <p:animEffect transition="in" filter="fade">
                                      <p:cBhvr>
                                        <p:cTn id="60" dur="150"/>
                                        <p:tgtEl>
                                          <p:spTgt spid="320"/>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321"/>
                                        </p:tgtEl>
                                        <p:attrNameLst>
                                          <p:attrName>style.visibility</p:attrName>
                                        </p:attrNameLst>
                                      </p:cBhvr>
                                      <p:to>
                                        <p:strVal val="visible"/>
                                      </p:to>
                                    </p:set>
                                    <p:anim calcmode="lin" valueType="num">
                                      <p:cBhvr>
                                        <p:cTn id="64" dur="150" fill="hold"/>
                                        <p:tgtEl>
                                          <p:spTgt spid="321"/>
                                        </p:tgtEl>
                                        <p:attrNameLst>
                                          <p:attrName>ppt_w</p:attrName>
                                        </p:attrNameLst>
                                      </p:cBhvr>
                                      <p:tavLst>
                                        <p:tav tm="0">
                                          <p:val>
                                            <p:fltVal val="0"/>
                                          </p:val>
                                        </p:tav>
                                        <p:tav tm="100000">
                                          <p:val>
                                            <p:strVal val="#ppt_w"/>
                                          </p:val>
                                        </p:tav>
                                      </p:tavLst>
                                    </p:anim>
                                    <p:anim calcmode="lin" valueType="num">
                                      <p:cBhvr>
                                        <p:cTn id="65" dur="150" fill="hold"/>
                                        <p:tgtEl>
                                          <p:spTgt spid="321"/>
                                        </p:tgtEl>
                                        <p:attrNameLst>
                                          <p:attrName>ppt_h</p:attrName>
                                        </p:attrNameLst>
                                      </p:cBhvr>
                                      <p:tavLst>
                                        <p:tav tm="0">
                                          <p:val>
                                            <p:fltVal val="0"/>
                                          </p:val>
                                        </p:tav>
                                        <p:tav tm="100000">
                                          <p:val>
                                            <p:strVal val="#ppt_h"/>
                                          </p:val>
                                        </p:tav>
                                      </p:tavLst>
                                    </p:anim>
                                    <p:animEffect transition="in" filter="fade">
                                      <p:cBhvr>
                                        <p:cTn id="66" dur="150"/>
                                        <p:tgtEl>
                                          <p:spTgt spid="321"/>
                                        </p:tgtEl>
                                      </p:cBhvr>
                                    </p:animEffect>
                                  </p:childTnLst>
                                </p:cTn>
                              </p:par>
                            </p:childTnLst>
                          </p:cTn>
                        </p:par>
                        <p:par>
                          <p:cTn id="67" fill="hold">
                            <p:stCondLst>
                              <p:cond delay="5000"/>
                            </p:stCondLst>
                            <p:childTnLst>
                              <p:par>
                                <p:cTn id="68" presetID="53" presetClass="entr" presetSubtype="16" fill="hold" grpId="0" nodeType="afterEffect">
                                  <p:stCondLst>
                                    <p:cond delay="0"/>
                                  </p:stCondLst>
                                  <p:childTnLst>
                                    <p:set>
                                      <p:cBhvr>
                                        <p:cTn id="69" dur="1" fill="hold">
                                          <p:stCondLst>
                                            <p:cond delay="0"/>
                                          </p:stCondLst>
                                        </p:cTn>
                                        <p:tgtEl>
                                          <p:spTgt spid="322"/>
                                        </p:tgtEl>
                                        <p:attrNameLst>
                                          <p:attrName>style.visibility</p:attrName>
                                        </p:attrNameLst>
                                      </p:cBhvr>
                                      <p:to>
                                        <p:strVal val="visible"/>
                                      </p:to>
                                    </p:set>
                                    <p:anim calcmode="lin" valueType="num">
                                      <p:cBhvr>
                                        <p:cTn id="70" dur="150" fill="hold"/>
                                        <p:tgtEl>
                                          <p:spTgt spid="322"/>
                                        </p:tgtEl>
                                        <p:attrNameLst>
                                          <p:attrName>ppt_w</p:attrName>
                                        </p:attrNameLst>
                                      </p:cBhvr>
                                      <p:tavLst>
                                        <p:tav tm="0">
                                          <p:val>
                                            <p:fltVal val="0"/>
                                          </p:val>
                                        </p:tav>
                                        <p:tav tm="100000">
                                          <p:val>
                                            <p:strVal val="#ppt_w"/>
                                          </p:val>
                                        </p:tav>
                                      </p:tavLst>
                                    </p:anim>
                                    <p:anim calcmode="lin" valueType="num">
                                      <p:cBhvr>
                                        <p:cTn id="71" dur="150" fill="hold"/>
                                        <p:tgtEl>
                                          <p:spTgt spid="322"/>
                                        </p:tgtEl>
                                        <p:attrNameLst>
                                          <p:attrName>ppt_h</p:attrName>
                                        </p:attrNameLst>
                                      </p:cBhvr>
                                      <p:tavLst>
                                        <p:tav tm="0">
                                          <p:val>
                                            <p:fltVal val="0"/>
                                          </p:val>
                                        </p:tav>
                                        <p:tav tm="100000">
                                          <p:val>
                                            <p:strVal val="#ppt_h"/>
                                          </p:val>
                                        </p:tav>
                                      </p:tavLst>
                                    </p:anim>
                                    <p:animEffect transition="in" filter="fade">
                                      <p:cBhvr>
                                        <p:cTn id="72" dur="150"/>
                                        <p:tgtEl>
                                          <p:spTgt spid="322"/>
                                        </p:tgtEl>
                                      </p:cBhvr>
                                    </p:animEffect>
                                  </p:childTnLst>
                                </p:cTn>
                              </p:par>
                            </p:childTnLst>
                          </p:cTn>
                        </p:par>
                        <p:par>
                          <p:cTn id="73" fill="hold">
                            <p:stCondLst>
                              <p:cond delay="5500"/>
                            </p:stCondLst>
                            <p:childTnLst>
                              <p:par>
                                <p:cTn id="74" presetID="53" presetClass="entr" presetSubtype="16" fill="hold" grpId="0" nodeType="afterEffect">
                                  <p:stCondLst>
                                    <p:cond delay="0"/>
                                  </p:stCondLst>
                                  <p:childTnLst>
                                    <p:set>
                                      <p:cBhvr>
                                        <p:cTn id="75" dur="1" fill="hold">
                                          <p:stCondLst>
                                            <p:cond delay="0"/>
                                          </p:stCondLst>
                                        </p:cTn>
                                        <p:tgtEl>
                                          <p:spTgt spid="323"/>
                                        </p:tgtEl>
                                        <p:attrNameLst>
                                          <p:attrName>style.visibility</p:attrName>
                                        </p:attrNameLst>
                                      </p:cBhvr>
                                      <p:to>
                                        <p:strVal val="visible"/>
                                      </p:to>
                                    </p:set>
                                    <p:anim calcmode="lin" valueType="num">
                                      <p:cBhvr>
                                        <p:cTn id="76" dur="150" fill="hold"/>
                                        <p:tgtEl>
                                          <p:spTgt spid="323"/>
                                        </p:tgtEl>
                                        <p:attrNameLst>
                                          <p:attrName>ppt_w</p:attrName>
                                        </p:attrNameLst>
                                      </p:cBhvr>
                                      <p:tavLst>
                                        <p:tav tm="0">
                                          <p:val>
                                            <p:fltVal val="0"/>
                                          </p:val>
                                        </p:tav>
                                        <p:tav tm="100000">
                                          <p:val>
                                            <p:strVal val="#ppt_w"/>
                                          </p:val>
                                        </p:tav>
                                      </p:tavLst>
                                    </p:anim>
                                    <p:anim calcmode="lin" valueType="num">
                                      <p:cBhvr>
                                        <p:cTn id="77" dur="150" fill="hold"/>
                                        <p:tgtEl>
                                          <p:spTgt spid="323"/>
                                        </p:tgtEl>
                                        <p:attrNameLst>
                                          <p:attrName>ppt_h</p:attrName>
                                        </p:attrNameLst>
                                      </p:cBhvr>
                                      <p:tavLst>
                                        <p:tav tm="0">
                                          <p:val>
                                            <p:fltVal val="0"/>
                                          </p:val>
                                        </p:tav>
                                        <p:tav tm="100000">
                                          <p:val>
                                            <p:strVal val="#ppt_h"/>
                                          </p:val>
                                        </p:tav>
                                      </p:tavLst>
                                    </p:anim>
                                    <p:animEffect transition="in" filter="fade">
                                      <p:cBhvr>
                                        <p:cTn id="78" dur="150"/>
                                        <p:tgtEl>
                                          <p:spTgt spid="323"/>
                                        </p:tgtEl>
                                      </p:cBhvr>
                                    </p:animEffect>
                                  </p:childTnLst>
                                </p:cTn>
                              </p:par>
                            </p:childTnLst>
                          </p:cTn>
                        </p:par>
                        <p:par>
                          <p:cTn id="79" fill="hold">
                            <p:stCondLst>
                              <p:cond delay="6000"/>
                            </p:stCondLst>
                            <p:childTnLst>
                              <p:par>
                                <p:cTn id="80" presetID="53" presetClass="entr" presetSubtype="16" fill="hold" grpId="0" nodeType="afterEffect">
                                  <p:stCondLst>
                                    <p:cond delay="0"/>
                                  </p:stCondLst>
                                  <p:childTnLst>
                                    <p:set>
                                      <p:cBhvr>
                                        <p:cTn id="81" dur="1" fill="hold">
                                          <p:stCondLst>
                                            <p:cond delay="0"/>
                                          </p:stCondLst>
                                        </p:cTn>
                                        <p:tgtEl>
                                          <p:spTgt spid="379"/>
                                        </p:tgtEl>
                                        <p:attrNameLst>
                                          <p:attrName>style.visibility</p:attrName>
                                        </p:attrNameLst>
                                      </p:cBhvr>
                                      <p:to>
                                        <p:strVal val="visible"/>
                                      </p:to>
                                    </p:set>
                                    <p:anim calcmode="lin" valueType="num">
                                      <p:cBhvr>
                                        <p:cTn id="82" dur="150" fill="hold"/>
                                        <p:tgtEl>
                                          <p:spTgt spid="379"/>
                                        </p:tgtEl>
                                        <p:attrNameLst>
                                          <p:attrName>ppt_w</p:attrName>
                                        </p:attrNameLst>
                                      </p:cBhvr>
                                      <p:tavLst>
                                        <p:tav tm="0">
                                          <p:val>
                                            <p:fltVal val="0"/>
                                          </p:val>
                                        </p:tav>
                                        <p:tav tm="100000">
                                          <p:val>
                                            <p:strVal val="#ppt_w"/>
                                          </p:val>
                                        </p:tav>
                                      </p:tavLst>
                                    </p:anim>
                                    <p:anim calcmode="lin" valueType="num">
                                      <p:cBhvr>
                                        <p:cTn id="83" dur="150" fill="hold"/>
                                        <p:tgtEl>
                                          <p:spTgt spid="379"/>
                                        </p:tgtEl>
                                        <p:attrNameLst>
                                          <p:attrName>ppt_h</p:attrName>
                                        </p:attrNameLst>
                                      </p:cBhvr>
                                      <p:tavLst>
                                        <p:tav tm="0">
                                          <p:val>
                                            <p:fltVal val="0"/>
                                          </p:val>
                                        </p:tav>
                                        <p:tav tm="100000">
                                          <p:val>
                                            <p:strVal val="#ppt_h"/>
                                          </p:val>
                                        </p:tav>
                                      </p:tavLst>
                                    </p:anim>
                                    <p:animEffect transition="in" filter="fade">
                                      <p:cBhvr>
                                        <p:cTn id="84" dur="150"/>
                                        <p:tgtEl>
                                          <p:spTgt spid="379"/>
                                        </p:tgtEl>
                                      </p:cBhvr>
                                    </p:animEffect>
                                  </p:childTnLst>
                                </p:cTn>
                              </p:par>
                            </p:childTnLst>
                          </p:cTn>
                        </p:par>
                        <p:par>
                          <p:cTn id="85" fill="hold">
                            <p:stCondLst>
                              <p:cond delay="6500"/>
                            </p:stCondLst>
                            <p:childTnLst>
                              <p:par>
                                <p:cTn id="86" presetID="53" presetClass="entr" presetSubtype="16" fill="hold" grpId="0" nodeType="afterEffect">
                                  <p:stCondLst>
                                    <p:cond delay="0"/>
                                  </p:stCondLst>
                                  <p:childTnLst>
                                    <p:set>
                                      <p:cBhvr>
                                        <p:cTn id="87" dur="1" fill="hold">
                                          <p:stCondLst>
                                            <p:cond delay="0"/>
                                          </p:stCondLst>
                                        </p:cTn>
                                        <p:tgtEl>
                                          <p:spTgt spid="380"/>
                                        </p:tgtEl>
                                        <p:attrNameLst>
                                          <p:attrName>style.visibility</p:attrName>
                                        </p:attrNameLst>
                                      </p:cBhvr>
                                      <p:to>
                                        <p:strVal val="visible"/>
                                      </p:to>
                                    </p:set>
                                    <p:anim calcmode="lin" valueType="num">
                                      <p:cBhvr>
                                        <p:cTn id="88" dur="150" fill="hold"/>
                                        <p:tgtEl>
                                          <p:spTgt spid="380"/>
                                        </p:tgtEl>
                                        <p:attrNameLst>
                                          <p:attrName>ppt_w</p:attrName>
                                        </p:attrNameLst>
                                      </p:cBhvr>
                                      <p:tavLst>
                                        <p:tav tm="0">
                                          <p:val>
                                            <p:fltVal val="0"/>
                                          </p:val>
                                        </p:tav>
                                        <p:tav tm="100000">
                                          <p:val>
                                            <p:strVal val="#ppt_w"/>
                                          </p:val>
                                        </p:tav>
                                      </p:tavLst>
                                    </p:anim>
                                    <p:anim calcmode="lin" valueType="num">
                                      <p:cBhvr>
                                        <p:cTn id="89" dur="150" fill="hold"/>
                                        <p:tgtEl>
                                          <p:spTgt spid="380"/>
                                        </p:tgtEl>
                                        <p:attrNameLst>
                                          <p:attrName>ppt_h</p:attrName>
                                        </p:attrNameLst>
                                      </p:cBhvr>
                                      <p:tavLst>
                                        <p:tav tm="0">
                                          <p:val>
                                            <p:fltVal val="0"/>
                                          </p:val>
                                        </p:tav>
                                        <p:tav tm="100000">
                                          <p:val>
                                            <p:strVal val="#ppt_h"/>
                                          </p:val>
                                        </p:tav>
                                      </p:tavLst>
                                    </p:anim>
                                    <p:animEffect transition="in" filter="fade">
                                      <p:cBhvr>
                                        <p:cTn id="90" dur="150"/>
                                        <p:tgtEl>
                                          <p:spTgt spid="380"/>
                                        </p:tgtEl>
                                      </p:cBhvr>
                                    </p:animEffect>
                                  </p:childTnLst>
                                </p:cTn>
                              </p:par>
                            </p:childTnLst>
                          </p:cTn>
                        </p:par>
                        <p:par>
                          <p:cTn id="91" fill="hold">
                            <p:stCondLst>
                              <p:cond delay="7000"/>
                            </p:stCondLst>
                            <p:childTnLst>
                              <p:par>
                                <p:cTn id="92" presetID="53" presetClass="entr" presetSubtype="16" fill="hold" grpId="0" nodeType="afterEffect">
                                  <p:stCondLst>
                                    <p:cond delay="0"/>
                                  </p:stCondLst>
                                  <p:childTnLst>
                                    <p:set>
                                      <p:cBhvr>
                                        <p:cTn id="93" dur="1" fill="hold">
                                          <p:stCondLst>
                                            <p:cond delay="0"/>
                                          </p:stCondLst>
                                        </p:cTn>
                                        <p:tgtEl>
                                          <p:spTgt spid="432"/>
                                        </p:tgtEl>
                                        <p:attrNameLst>
                                          <p:attrName>style.visibility</p:attrName>
                                        </p:attrNameLst>
                                      </p:cBhvr>
                                      <p:to>
                                        <p:strVal val="visible"/>
                                      </p:to>
                                    </p:set>
                                    <p:anim calcmode="lin" valueType="num">
                                      <p:cBhvr>
                                        <p:cTn id="94" dur="150" fill="hold"/>
                                        <p:tgtEl>
                                          <p:spTgt spid="432"/>
                                        </p:tgtEl>
                                        <p:attrNameLst>
                                          <p:attrName>ppt_w</p:attrName>
                                        </p:attrNameLst>
                                      </p:cBhvr>
                                      <p:tavLst>
                                        <p:tav tm="0">
                                          <p:val>
                                            <p:fltVal val="0"/>
                                          </p:val>
                                        </p:tav>
                                        <p:tav tm="100000">
                                          <p:val>
                                            <p:strVal val="#ppt_w"/>
                                          </p:val>
                                        </p:tav>
                                      </p:tavLst>
                                    </p:anim>
                                    <p:anim calcmode="lin" valueType="num">
                                      <p:cBhvr>
                                        <p:cTn id="95" dur="150" fill="hold"/>
                                        <p:tgtEl>
                                          <p:spTgt spid="432"/>
                                        </p:tgtEl>
                                        <p:attrNameLst>
                                          <p:attrName>ppt_h</p:attrName>
                                        </p:attrNameLst>
                                      </p:cBhvr>
                                      <p:tavLst>
                                        <p:tav tm="0">
                                          <p:val>
                                            <p:fltVal val="0"/>
                                          </p:val>
                                        </p:tav>
                                        <p:tav tm="100000">
                                          <p:val>
                                            <p:strVal val="#ppt_h"/>
                                          </p:val>
                                        </p:tav>
                                      </p:tavLst>
                                    </p:anim>
                                    <p:animEffect transition="in" filter="fade">
                                      <p:cBhvr>
                                        <p:cTn id="96" dur="150"/>
                                        <p:tgtEl>
                                          <p:spTgt spid="432"/>
                                        </p:tgtEl>
                                      </p:cBhvr>
                                    </p:animEffect>
                                  </p:childTnLst>
                                </p:cTn>
                              </p:par>
                            </p:childTnLst>
                          </p:cTn>
                        </p:par>
                        <p:par>
                          <p:cTn id="97" fill="hold">
                            <p:stCondLst>
                              <p:cond delay="7500"/>
                            </p:stCondLst>
                            <p:childTnLst>
                              <p:par>
                                <p:cTn id="98" presetID="53" presetClass="entr" presetSubtype="16" fill="hold" grpId="0" nodeType="afterEffect">
                                  <p:stCondLst>
                                    <p:cond delay="0"/>
                                  </p:stCondLst>
                                  <p:childTnLst>
                                    <p:set>
                                      <p:cBhvr>
                                        <p:cTn id="99" dur="1" fill="hold">
                                          <p:stCondLst>
                                            <p:cond delay="0"/>
                                          </p:stCondLst>
                                        </p:cTn>
                                        <p:tgtEl>
                                          <p:spTgt spid="433"/>
                                        </p:tgtEl>
                                        <p:attrNameLst>
                                          <p:attrName>style.visibility</p:attrName>
                                        </p:attrNameLst>
                                      </p:cBhvr>
                                      <p:to>
                                        <p:strVal val="visible"/>
                                      </p:to>
                                    </p:set>
                                    <p:anim calcmode="lin" valueType="num">
                                      <p:cBhvr>
                                        <p:cTn id="100" dur="150" fill="hold"/>
                                        <p:tgtEl>
                                          <p:spTgt spid="433"/>
                                        </p:tgtEl>
                                        <p:attrNameLst>
                                          <p:attrName>ppt_w</p:attrName>
                                        </p:attrNameLst>
                                      </p:cBhvr>
                                      <p:tavLst>
                                        <p:tav tm="0">
                                          <p:val>
                                            <p:fltVal val="0"/>
                                          </p:val>
                                        </p:tav>
                                        <p:tav tm="100000">
                                          <p:val>
                                            <p:strVal val="#ppt_w"/>
                                          </p:val>
                                        </p:tav>
                                      </p:tavLst>
                                    </p:anim>
                                    <p:anim calcmode="lin" valueType="num">
                                      <p:cBhvr>
                                        <p:cTn id="101" dur="150" fill="hold"/>
                                        <p:tgtEl>
                                          <p:spTgt spid="433"/>
                                        </p:tgtEl>
                                        <p:attrNameLst>
                                          <p:attrName>ppt_h</p:attrName>
                                        </p:attrNameLst>
                                      </p:cBhvr>
                                      <p:tavLst>
                                        <p:tav tm="0">
                                          <p:val>
                                            <p:fltVal val="0"/>
                                          </p:val>
                                        </p:tav>
                                        <p:tav tm="100000">
                                          <p:val>
                                            <p:strVal val="#ppt_h"/>
                                          </p:val>
                                        </p:tav>
                                      </p:tavLst>
                                    </p:anim>
                                    <p:animEffect transition="in" filter="fade">
                                      <p:cBhvr>
                                        <p:cTn id="102" dur="150"/>
                                        <p:tgtEl>
                                          <p:spTgt spid="433"/>
                                        </p:tgtEl>
                                      </p:cBhvr>
                                    </p:animEffect>
                                  </p:childTnLst>
                                </p:cTn>
                              </p:par>
                            </p:childTnLst>
                          </p:cTn>
                        </p:par>
                        <p:par>
                          <p:cTn id="103" fill="hold">
                            <p:stCondLst>
                              <p:cond delay="8000"/>
                            </p:stCondLst>
                            <p:childTnLst>
                              <p:par>
                                <p:cTn id="104" presetID="16" presetClass="entr" presetSubtype="21" fill="hold" grpId="0" nodeType="afterEffect">
                                  <p:stCondLst>
                                    <p:cond delay="0"/>
                                  </p:stCondLst>
                                  <p:childTnLst>
                                    <p:set>
                                      <p:cBhvr>
                                        <p:cTn id="105" dur="1" fill="hold">
                                          <p:stCondLst>
                                            <p:cond delay="0"/>
                                          </p:stCondLst>
                                        </p:cTn>
                                        <p:tgtEl>
                                          <p:spTgt spid="382"/>
                                        </p:tgtEl>
                                        <p:attrNameLst>
                                          <p:attrName>style.visibility</p:attrName>
                                        </p:attrNameLst>
                                      </p:cBhvr>
                                      <p:to>
                                        <p:strVal val="visible"/>
                                      </p:to>
                                    </p:set>
                                    <p:animEffect transition="in" filter="barn(inVertical)">
                                      <p:cBhvr>
                                        <p:cTn id="106" dur="200"/>
                                        <p:tgtEl>
                                          <p:spTgt spid="382"/>
                                        </p:tgtEl>
                                      </p:cBhvr>
                                    </p:animEffect>
                                  </p:childTnLst>
                                </p:cTn>
                              </p:par>
                            </p:childTnLst>
                          </p:cTn>
                        </p:par>
                        <p:par>
                          <p:cTn id="107" fill="hold">
                            <p:stCondLst>
                              <p:cond delay="8500"/>
                            </p:stCondLst>
                            <p:childTnLst>
                              <p:par>
                                <p:cTn id="108" presetID="16" presetClass="entr" presetSubtype="21" fill="hold" grpId="0" nodeType="afterEffect">
                                  <p:stCondLst>
                                    <p:cond delay="0"/>
                                  </p:stCondLst>
                                  <p:childTnLst>
                                    <p:set>
                                      <p:cBhvr>
                                        <p:cTn id="109" dur="1" fill="hold">
                                          <p:stCondLst>
                                            <p:cond delay="0"/>
                                          </p:stCondLst>
                                        </p:cTn>
                                        <p:tgtEl>
                                          <p:spTgt spid="383"/>
                                        </p:tgtEl>
                                        <p:attrNameLst>
                                          <p:attrName>style.visibility</p:attrName>
                                        </p:attrNameLst>
                                      </p:cBhvr>
                                      <p:to>
                                        <p:strVal val="visible"/>
                                      </p:to>
                                    </p:set>
                                    <p:animEffect transition="in" filter="barn(inVertical)">
                                      <p:cBhvr>
                                        <p:cTn id="110" dur="200"/>
                                        <p:tgtEl>
                                          <p:spTgt spid="383"/>
                                        </p:tgtEl>
                                      </p:cBhvr>
                                    </p:animEffect>
                                  </p:childTnLst>
                                </p:cTn>
                              </p:par>
                            </p:childTnLst>
                          </p:cTn>
                        </p:par>
                        <p:par>
                          <p:cTn id="111" fill="hold">
                            <p:stCondLst>
                              <p:cond delay="9000"/>
                            </p:stCondLst>
                            <p:childTnLst>
                              <p:par>
                                <p:cTn id="112" presetID="16" presetClass="entr" presetSubtype="21" fill="hold" grpId="0" nodeType="afterEffect">
                                  <p:stCondLst>
                                    <p:cond delay="0"/>
                                  </p:stCondLst>
                                  <p:childTnLst>
                                    <p:set>
                                      <p:cBhvr>
                                        <p:cTn id="113" dur="1" fill="hold">
                                          <p:stCondLst>
                                            <p:cond delay="0"/>
                                          </p:stCondLst>
                                        </p:cTn>
                                        <p:tgtEl>
                                          <p:spTgt spid="381"/>
                                        </p:tgtEl>
                                        <p:attrNameLst>
                                          <p:attrName>style.visibility</p:attrName>
                                        </p:attrNameLst>
                                      </p:cBhvr>
                                      <p:to>
                                        <p:strVal val="visible"/>
                                      </p:to>
                                    </p:set>
                                    <p:animEffect transition="in" filter="barn(inVertical)">
                                      <p:cBhvr>
                                        <p:cTn id="114" dur="200"/>
                                        <p:tgtEl>
                                          <p:spTgt spid="381"/>
                                        </p:tgtEl>
                                      </p:cBhvr>
                                    </p:animEffect>
                                  </p:childTnLst>
                                </p:cTn>
                              </p:par>
                              <p:par>
                                <p:cTn id="115" presetID="2" presetClass="entr" presetSubtype="8" fill="hold" grpId="0" nodeType="withEffect">
                                  <p:stCondLst>
                                    <p:cond delay="0"/>
                                  </p:stCondLst>
                                  <p:childTnLst>
                                    <p:set>
                                      <p:cBhvr>
                                        <p:cTn id="116" dur="1" fill="hold">
                                          <p:stCondLst>
                                            <p:cond delay="0"/>
                                          </p:stCondLst>
                                        </p:cTn>
                                        <p:tgtEl>
                                          <p:spTgt spid="416"/>
                                        </p:tgtEl>
                                        <p:attrNameLst>
                                          <p:attrName>style.visibility</p:attrName>
                                        </p:attrNameLst>
                                      </p:cBhvr>
                                      <p:to>
                                        <p:strVal val="visible"/>
                                      </p:to>
                                    </p:set>
                                    <p:anim calcmode="lin" valueType="num">
                                      <p:cBhvr additive="base">
                                        <p:cTn id="117" dur="500" fill="hold"/>
                                        <p:tgtEl>
                                          <p:spTgt spid="416"/>
                                        </p:tgtEl>
                                        <p:attrNameLst>
                                          <p:attrName>ppt_x</p:attrName>
                                        </p:attrNameLst>
                                      </p:cBhvr>
                                      <p:tavLst>
                                        <p:tav tm="0">
                                          <p:val>
                                            <p:strVal val="0-#ppt_w/2"/>
                                          </p:val>
                                        </p:tav>
                                        <p:tav tm="100000">
                                          <p:val>
                                            <p:strVal val="#ppt_x"/>
                                          </p:val>
                                        </p:tav>
                                      </p:tavLst>
                                    </p:anim>
                                    <p:anim calcmode="lin" valueType="num">
                                      <p:cBhvr additive="base">
                                        <p:cTn id="118" dur="500" fill="hold"/>
                                        <p:tgtEl>
                                          <p:spTgt spid="416"/>
                                        </p:tgtEl>
                                        <p:attrNameLst>
                                          <p:attrName>ppt_y</p:attrName>
                                        </p:attrNameLst>
                                      </p:cBhvr>
                                      <p:tavLst>
                                        <p:tav tm="0">
                                          <p:val>
                                            <p:strVal val="#ppt_y"/>
                                          </p:val>
                                        </p:tav>
                                        <p:tav tm="100000">
                                          <p:val>
                                            <p:strVal val="#ppt_y"/>
                                          </p:val>
                                        </p:tav>
                                      </p:tavLst>
                                    </p:anim>
                                  </p:childTnLst>
                                </p:cTn>
                              </p:par>
                            </p:childTnLst>
                          </p:cTn>
                        </p:par>
                        <p:par>
                          <p:cTn id="119" fill="hold">
                            <p:stCondLst>
                              <p:cond delay="9500"/>
                            </p:stCondLst>
                            <p:childTnLst>
                              <p:par>
                                <p:cTn id="120" presetID="42" presetClass="entr" presetSubtype="0" fill="hold" nodeType="afterEffect">
                                  <p:stCondLst>
                                    <p:cond delay="0"/>
                                  </p:stCondLst>
                                  <p:childTnLst>
                                    <p:set>
                                      <p:cBhvr>
                                        <p:cTn id="121" dur="1" fill="hold">
                                          <p:stCondLst>
                                            <p:cond delay="0"/>
                                          </p:stCondLst>
                                        </p:cTn>
                                        <p:tgtEl>
                                          <p:spTgt spid="415">
                                            <p:txEl>
                                              <p:pRg st="0" end="0"/>
                                            </p:txEl>
                                          </p:spTgt>
                                        </p:tgtEl>
                                        <p:attrNameLst>
                                          <p:attrName>style.visibility</p:attrName>
                                        </p:attrNameLst>
                                      </p:cBhvr>
                                      <p:to>
                                        <p:strVal val="visible"/>
                                      </p:to>
                                    </p:set>
                                    <p:animEffect transition="in" filter="fade">
                                      <p:cBhvr>
                                        <p:cTn id="122" dur="1000"/>
                                        <p:tgtEl>
                                          <p:spTgt spid="415">
                                            <p:txEl>
                                              <p:pRg st="0" end="0"/>
                                            </p:txEl>
                                          </p:spTgt>
                                        </p:tgtEl>
                                      </p:cBhvr>
                                    </p:animEffect>
                                    <p:anim calcmode="lin" valueType="num">
                                      <p:cBhvr>
                                        <p:cTn id="123" dur="1000" fill="hold"/>
                                        <p:tgtEl>
                                          <p:spTgt spid="415">
                                            <p:txEl>
                                              <p:pRg st="0" end="0"/>
                                            </p:txEl>
                                          </p:spTgt>
                                        </p:tgtEl>
                                        <p:attrNameLst>
                                          <p:attrName>ppt_x</p:attrName>
                                        </p:attrNameLst>
                                      </p:cBhvr>
                                      <p:tavLst>
                                        <p:tav tm="0">
                                          <p:val>
                                            <p:strVal val="#ppt_x"/>
                                          </p:val>
                                        </p:tav>
                                        <p:tav tm="100000">
                                          <p:val>
                                            <p:strVal val="#ppt_x"/>
                                          </p:val>
                                        </p:tav>
                                      </p:tavLst>
                                    </p:anim>
                                    <p:anim calcmode="lin" valueType="num">
                                      <p:cBhvr>
                                        <p:cTn id="124" dur="1000" fill="hold"/>
                                        <p:tgtEl>
                                          <p:spTgt spid="415">
                                            <p:txEl>
                                              <p:pRg st="0" end="0"/>
                                            </p:txEl>
                                          </p:spTgt>
                                        </p:tgtEl>
                                        <p:attrNameLst>
                                          <p:attrName>ppt_y</p:attrName>
                                        </p:attrNameLst>
                                      </p:cBhvr>
                                      <p:tavLst>
                                        <p:tav tm="0">
                                          <p:val>
                                            <p:strVal val="#ppt_y+.1"/>
                                          </p:val>
                                        </p:tav>
                                        <p:tav tm="100000">
                                          <p:val>
                                            <p:strVal val="#ppt_y"/>
                                          </p:val>
                                        </p:tav>
                                      </p:tavLst>
                                    </p:anim>
                                  </p:childTnLst>
                                </p:cTn>
                              </p:par>
                            </p:childTnLst>
                          </p:cTn>
                        </p:par>
                        <p:par>
                          <p:cTn id="125" fill="hold">
                            <p:stCondLst>
                              <p:cond delay="10500"/>
                            </p:stCondLst>
                            <p:childTnLst>
                              <p:par>
                                <p:cTn id="126" presetID="45" presetClass="entr" presetSubtype="0" fill="hold" grpId="0" nodeType="afterEffect">
                                  <p:stCondLst>
                                    <p:cond delay="0"/>
                                  </p:stCondLst>
                                  <p:childTnLst>
                                    <p:set>
                                      <p:cBhvr>
                                        <p:cTn id="127" dur="1" fill="hold">
                                          <p:stCondLst>
                                            <p:cond delay="0"/>
                                          </p:stCondLst>
                                        </p:cTn>
                                        <p:tgtEl>
                                          <p:spTgt spid="415"/>
                                        </p:tgtEl>
                                        <p:attrNameLst>
                                          <p:attrName>style.visibility</p:attrName>
                                        </p:attrNameLst>
                                      </p:cBhvr>
                                      <p:to>
                                        <p:strVal val="visible"/>
                                      </p:to>
                                    </p:set>
                                    <p:animEffect transition="in" filter="fade">
                                      <p:cBhvr>
                                        <p:cTn id="128" dur="1500"/>
                                        <p:tgtEl>
                                          <p:spTgt spid="415"/>
                                        </p:tgtEl>
                                      </p:cBhvr>
                                    </p:animEffect>
                                    <p:anim calcmode="lin" valueType="num">
                                      <p:cBhvr>
                                        <p:cTn id="129" dur="1500" fill="hold"/>
                                        <p:tgtEl>
                                          <p:spTgt spid="415"/>
                                        </p:tgtEl>
                                        <p:attrNameLst>
                                          <p:attrName>ppt_w</p:attrName>
                                        </p:attrNameLst>
                                      </p:cBhvr>
                                      <p:tavLst>
                                        <p:tav tm="0" fmla="#ppt_w*sin(2.5*pi*$)">
                                          <p:val>
                                            <p:fltVal val="0"/>
                                          </p:val>
                                        </p:tav>
                                        <p:tav tm="100000">
                                          <p:val>
                                            <p:fltVal val="1"/>
                                          </p:val>
                                        </p:tav>
                                      </p:tavLst>
                                    </p:anim>
                                    <p:anim calcmode="lin" valueType="num">
                                      <p:cBhvr>
                                        <p:cTn id="130" dur="1500" fill="hold"/>
                                        <p:tgtEl>
                                          <p:spTgt spid="415"/>
                                        </p:tgtEl>
                                        <p:attrNameLst>
                                          <p:attrName>ppt_h</p:attrName>
                                        </p:attrNameLst>
                                      </p:cBhvr>
                                      <p:tavLst>
                                        <p:tav tm="0">
                                          <p:val>
                                            <p:strVal val="#ppt_h"/>
                                          </p:val>
                                        </p:tav>
                                        <p:tav tm="100000">
                                          <p:val>
                                            <p:strVal val="#ppt_h"/>
                                          </p:val>
                                        </p:tav>
                                      </p:tavLst>
                                    </p:anim>
                                  </p:childTnLst>
                                </p:cTn>
                              </p:par>
                              <p:par>
                                <p:cTn id="131" presetID="38" presetClass="entr" presetSubtype="0" accel="50000" fill="hold" nodeType="withEffect">
                                  <p:stCondLst>
                                    <p:cond delay="0"/>
                                  </p:stCondLst>
                                  <p:iterate type="lt">
                                    <p:tmPct val="50000"/>
                                  </p:iterate>
                                  <p:childTnLst>
                                    <p:set>
                                      <p:cBhvr>
                                        <p:cTn id="132" dur="1" fill="hold">
                                          <p:stCondLst>
                                            <p:cond delay="0"/>
                                          </p:stCondLst>
                                        </p:cTn>
                                        <p:tgtEl>
                                          <p:spTgt spid="417">
                                            <p:txEl>
                                              <p:pRg st="0" end="0"/>
                                            </p:txEl>
                                          </p:spTgt>
                                        </p:tgtEl>
                                        <p:attrNameLst>
                                          <p:attrName>style.visibility</p:attrName>
                                        </p:attrNameLst>
                                      </p:cBhvr>
                                      <p:to>
                                        <p:strVal val="visible"/>
                                      </p:to>
                                    </p:set>
                                    <p:set>
                                      <p:cBhvr>
                                        <p:cTn id="133" dur="455" fill="hold">
                                          <p:stCondLst>
                                            <p:cond delay="0"/>
                                          </p:stCondLst>
                                        </p:cTn>
                                        <p:tgtEl>
                                          <p:spTgt spid="417">
                                            <p:txEl>
                                              <p:pRg st="0" end="0"/>
                                            </p:txEl>
                                          </p:spTgt>
                                        </p:tgtEl>
                                        <p:attrNameLst>
                                          <p:attrName>style.rotation</p:attrName>
                                        </p:attrNameLst>
                                      </p:cBhvr>
                                      <p:to>
                                        <p:strVal val="-45.0"/>
                                      </p:to>
                                    </p:set>
                                    <p:anim calcmode="lin" valueType="num">
                                      <p:cBhvr>
                                        <p:cTn id="134" dur="455" fill="hold">
                                          <p:stCondLst>
                                            <p:cond delay="455"/>
                                          </p:stCondLst>
                                        </p:cTn>
                                        <p:tgtEl>
                                          <p:spTgt spid="417">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35" dur="455" fill="hold">
                                          <p:stCondLst>
                                            <p:cond delay="0"/>
                                          </p:stCondLst>
                                        </p:cTn>
                                        <p:tgtEl>
                                          <p:spTgt spid="417">
                                            <p:txEl>
                                              <p:pRg st="0" end="0"/>
                                            </p:txEl>
                                          </p:spTgt>
                                        </p:tgtEl>
                                        <p:attrNameLst>
                                          <p:attrName>ppt_y</p:attrName>
                                        </p:attrNameLst>
                                      </p:cBhvr>
                                      <p:tavLst>
                                        <p:tav tm="0">
                                          <p:val>
                                            <p:strVal val="#ppt_y-1"/>
                                          </p:val>
                                        </p:tav>
                                        <p:tav tm="100000">
                                          <p:val>
                                            <p:strVal val="#ppt_y-(0.354*#ppt_w-0.172*#ppt_h)"/>
                                          </p:val>
                                        </p:tav>
                                      </p:tavLst>
                                    </p:anim>
                                    <p:anim calcmode="lin" valueType="num">
                                      <p:cBhvr>
                                        <p:cTn id="136" dur="156" decel="50000" autoRev="1" fill="hold">
                                          <p:stCondLst>
                                            <p:cond delay="455"/>
                                          </p:stCondLst>
                                        </p:cTn>
                                        <p:tgtEl>
                                          <p:spTgt spid="417">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37" dur="136" fill="hold">
                                          <p:stCondLst>
                                            <p:cond delay="864"/>
                                          </p:stCondLst>
                                        </p:cTn>
                                        <p:tgtEl>
                                          <p:spTgt spid="417">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138" fill="hold">
                            <p:stCondLst>
                              <p:cond delay="6801"/>
                            </p:stCondLst>
                            <p:childTnLst>
                              <p:par>
                                <p:cTn id="139" presetID="41" presetClass="entr" presetSubtype="0" fill="hold" grpId="0" nodeType="afterEffect">
                                  <p:stCondLst>
                                    <p:cond delay="0"/>
                                  </p:stCondLst>
                                  <p:iterate type="lt">
                                    <p:tmPct val="10000"/>
                                  </p:iterate>
                                  <p:childTnLst>
                                    <p:set>
                                      <p:cBhvr>
                                        <p:cTn id="140" dur="1" fill="hold">
                                          <p:stCondLst>
                                            <p:cond delay="0"/>
                                          </p:stCondLst>
                                        </p:cTn>
                                        <p:tgtEl>
                                          <p:spTgt spid="417"/>
                                        </p:tgtEl>
                                        <p:attrNameLst>
                                          <p:attrName>style.visibility</p:attrName>
                                        </p:attrNameLst>
                                      </p:cBhvr>
                                      <p:to>
                                        <p:strVal val="visible"/>
                                      </p:to>
                                    </p:set>
                                    <p:anim calcmode="lin" valueType="num">
                                      <p:cBhvr>
                                        <p:cTn id="141" dur="500" fill="hold"/>
                                        <p:tgtEl>
                                          <p:spTgt spid="417"/>
                                        </p:tgtEl>
                                        <p:attrNameLst>
                                          <p:attrName>ppt_x</p:attrName>
                                        </p:attrNameLst>
                                      </p:cBhvr>
                                      <p:tavLst>
                                        <p:tav tm="0">
                                          <p:val>
                                            <p:strVal val="#ppt_x"/>
                                          </p:val>
                                        </p:tav>
                                        <p:tav tm="50000">
                                          <p:val>
                                            <p:strVal val="#ppt_x+.1"/>
                                          </p:val>
                                        </p:tav>
                                        <p:tav tm="100000">
                                          <p:val>
                                            <p:strVal val="#ppt_x"/>
                                          </p:val>
                                        </p:tav>
                                      </p:tavLst>
                                    </p:anim>
                                    <p:anim calcmode="lin" valueType="num">
                                      <p:cBhvr>
                                        <p:cTn id="142" dur="500" fill="hold"/>
                                        <p:tgtEl>
                                          <p:spTgt spid="417"/>
                                        </p:tgtEl>
                                        <p:attrNameLst>
                                          <p:attrName>ppt_y</p:attrName>
                                        </p:attrNameLst>
                                      </p:cBhvr>
                                      <p:tavLst>
                                        <p:tav tm="0">
                                          <p:val>
                                            <p:strVal val="#ppt_y"/>
                                          </p:val>
                                        </p:tav>
                                        <p:tav tm="100000">
                                          <p:val>
                                            <p:strVal val="#ppt_y"/>
                                          </p:val>
                                        </p:tav>
                                      </p:tavLst>
                                    </p:anim>
                                    <p:anim calcmode="lin" valueType="num">
                                      <p:cBhvr>
                                        <p:cTn id="143" dur="500" fill="hold"/>
                                        <p:tgtEl>
                                          <p:spTgt spid="417"/>
                                        </p:tgtEl>
                                        <p:attrNameLst>
                                          <p:attrName>ppt_h</p:attrName>
                                        </p:attrNameLst>
                                      </p:cBhvr>
                                      <p:tavLst>
                                        <p:tav tm="0">
                                          <p:val>
                                            <p:strVal val="#ppt_h/10"/>
                                          </p:val>
                                        </p:tav>
                                        <p:tav tm="50000">
                                          <p:val>
                                            <p:strVal val="#ppt_h+.01"/>
                                          </p:val>
                                        </p:tav>
                                        <p:tav tm="100000">
                                          <p:val>
                                            <p:strVal val="#ppt_h"/>
                                          </p:val>
                                        </p:tav>
                                      </p:tavLst>
                                    </p:anim>
                                    <p:anim calcmode="lin" valueType="num">
                                      <p:cBhvr>
                                        <p:cTn id="144" dur="500" fill="hold"/>
                                        <p:tgtEl>
                                          <p:spTgt spid="417"/>
                                        </p:tgtEl>
                                        <p:attrNameLst>
                                          <p:attrName>ppt_w</p:attrName>
                                        </p:attrNameLst>
                                      </p:cBhvr>
                                      <p:tavLst>
                                        <p:tav tm="0">
                                          <p:val>
                                            <p:strVal val="#ppt_w/10"/>
                                          </p:val>
                                        </p:tav>
                                        <p:tav tm="50000">
                                          <p:val>
                                            <p:strVal val="#ppt_w+.01"/>
                                          </p:val>
                                        </p:tav>
                                        <p:tav tm="100000">
                                          <p:val>
                                            <p:strVal val="#ppt_w"/>
                                          </p:val>
                                        </p:tav>
                                      </p:tavLst>
                                    </p:anim>
                                    <p:animEffect transition="in" filter="fade">
                                      <p:cBhvr>
                                        <p:cTn id="145" dur="500" tmFilter="0,0; .5, 1; 1, 1"/>
                                        <p:tgtEl>
                                          <p:spTgt spid="417"/>
                                        </p:tgtEl>
                                      </p:cBhvr>
                                    </p:animEffect>
                                  </p:childTnLst>
                                </p:cTn>
                              </p:par>
                              <p:par>
                                <p:cTn id="146" presetID="41" presetClass="entr" presetSubtype="0" fill="hold" grpId="0" nodeType="withEffect">
                                  <p:stCondLst>
                                    <p:cond delay="0"/>
                                  </p:stCondLst>
                                  <p:iterate type="lt">
                                    <p:tmPct val="10000"/>
                                  </p:iterate>
                                  <p:childTnLst>
                                    <p:set>
                                      <p:cBhvr>
                                        <p:cTn id="147" dur="1" fill="hold">
                                          <p:stCondLst>
                                            <p:cond delay="0"/>
                                          </p:stCondLst>
                                        </p:cTn>
                                        <p:tgtEl>
                                          <p:spTgt spid="418"/>
                                        </p:tgtEl>
                                        <p:attrNameLst>
                                          <p:attrName>style.visibility</p:attrName>
                                        </p:attrNameLst>
                                      </p:cBhvr>
                                      <p:to>
                                        <p:strVal val="visible"/>
                                      </p:to>
                                    </p:set>
                                    <p:anim calcmode="lin" valueType="num">
                                      <p:cBhvr>
                                        <p:cTn id="148" dur="500" fill="hold"/>
                                        <p:tgtEl>
                                          <p:spTgt spid="418"/>
                                        </p:tgtEl>
                                        <p:attrNameLst>
                                          <p:attrName>ppt_x</p:attrName>
                                        </p:attrNameLst>
                                      </p:cBhvr>
                                      <p:tavLst>
                                        <p:tav tm="0">
                                          <p:val>
                                            <p:strVal val="#ppt_x"/>
                                          </p:val>
                                        </p:tav>
                                        <p:tav tm="50000">
                                          <p:val>
                                            <p:strVal val="#ppt_x+.1"/>
                                          </p:val>
                                        </p:tav>
                                        <p:tav tm="100000">
                                          <p:val>
                                            <p:strVal val="#ppt_x"/>
                                          </p:val>
                                        </p:tav>
                                      </p:tavLst>
                                    </p:anim>
                                    <p:anim calcmode="lin" valueType="num">
                                      <p:cBhvr>
                                        <p:cTn id="149" dur="500" fill="hold"/>
                                        <p:tgtEl>
                                          <p:spTgt spid="418"/>
                                        </p:tgtEl>
                                        <p:attrNameLst>
                                          <p:attrName>ppt_y</p:attrName>
                                        </p:attrNameLst>
                                      </p:cBhvr>
                                      <p:tavLst>
                                        <p:tav tm="0">
                                          <p:val>
                                            <p:strVal val="#ppt_y"/>
                                          </p:val>
                                        </p:tav>
                                        <p:tav tm="100000">
                                          <p:val>
                                            <p:strVal val="#ppt_y"/>
                                          </p:val>
                                        </p:tav>
                                      </p:tavLst>
                                    </p:anim>
                                    <p:anim calcmode="lin" valueType="num">
                                      <p:cBhvr>
                                        <p:cTn id="150" dur="500" fill="hold"/>
                                        <p:tgtEl>
                                          <p:spTgt spid="418"/>
                                        </p:tgtEl>
                                        <p:attrNameLst>
                                          <p:attrName>ppt_h</p:attrName>
                                        </p:attrNameLst>
                                      </p:cBhvr>
                                      <p:tavLst>
                                        <p:tav tm="0">
                                          <p:val>
                                            <p:strVal val="#ppt_h/10"/>
                                          </p:val>
                                        </p:tav>
                                        <p:tav tm="50000">
                                          <p:val>
                                            <p:strVal val="#ppt_h+.01"/>
                                          </p:val>
                                        </p:tav>
                                        <p:tav tm="100000">
                                          <p:val>
                                            <p:strVal val="#ppt_h"/>
                                          </p:val>
                                        </p:tav>
                                      </p:tavLst>
                                    </p:anim>
                                    <p:anim calcmode="lin" valueType="num">
                                      <p:cBhvr>
                                        <p:cTn id="151" dur="500" fill="hold"/>
                                        <p:tgtEl>
                                          <p:spTgt spid="418"/>
                                        </p:tgtEl>
                                        <p:attrNameLst>
                                          <p:attrName>ppt_w</p:attrName>
                                        </p:attrNameLst>
                                      </p:cBhvr>
                                      <p:tavLst>
                                        <p:tav tm="0">
                                          <p:val>
                                            <p:strVal val="#ppt_w/10"/>
                                          </p:val>
                                        </p:tav>
                                        <p:tav tm="50000">
                                          <p:val>
                                            <p:strVal val="#ppt_w+.01"/>
                                          </p:val>
                                        </p:tav>
                                        <p:tav tm="100000">
                                          <p:val>
                                            <p:strVal val="#ppt_w"/>
                                          </p:val>
                                        </p:tav>
                                      </p:tavLst>
                                    </p:anim>
                                    <p:animEffect transition="in" filter="fade">
                                      <p:cBhvr>
                                        <p:cTn id="152" dur="500" tmFilter="0,0; .5, 1; 1, 1"/>
                                        <p:tgtEl>
                                          <p:spTgt spid="418"/>
                                        </p:tgtEl>
                                      </p:cBhvr>
                                    </p:animEffect>
                                  </p:childTnLst>
                                </p:cTn>
                              </p:par>
                            </p:childTnLst>
                          </p:cTn>
                        </p:par>
                        <p:par>
                          <p:cTn id="153" fill="hold">
                            <p:stCondLst>
                              <p:cond delay="8201"/>
                            </p:stCondLst>
                            <p:childTnLst>
                              <p:par>
                                <p:cTn id="154" presetID="1" presetClass="entr" presetSubtype="0" fill="hold" nodeType="afterEffect">
                                  <p:stCondLst>
                                    <p:cond delay="0"/>
                                  </p:stCondLst>
                                  <p:childTnLst>
                                    <p:set>
                                      <p:cBhvr>
                                        <p:cTn id="155" dur="1" fill="hold">
                                          <p:stCondLst>
                                            <p:cond delay="0"/>
                                          </p:stCondLst>
                                        </p:cTn>
                                        <p:tgtEl>
                                          <p:spTgt spid="422"/>
                                        </p:tgtEl>
                                        <p:attrNameLst>
                                          <p:attrName>style.visibility</p:attrName>
                                        </p:attrNameLst>
                                      </p:cBhvr>
                                      <p:to>
                                        <p:strVal val="visible"/>
                                      </p:to>
                                    </p:set>
                                  </p:childTnLst>
                                </p:cTn>
                              </p:par>
                              <p:par>
                                <p:cTn id="156" presetID="35" presetClass="path" presetSubtype="0" accel="50000" decel="50000" fill="hold" nodeType="withEffect">
                                  <p:stCondLst>
                                    <p:cond delay="0"/>
                                  </p:stCondLst>
                                  <p:childTnLst>
                                    <p:animMotion origin="layout" path="M 4.16667E-6 -1.48148E-6 L -0.32327 -1.48148E-6 " pathEditMode="relative" rAng="0" ptsTypes="AA">
                                      <p:cBhvr>
                                        <p:cTn id="157" dur="1100" fill="hold"/>
                                        <p:tgtEl>
                                          <p:spTgt spid="422"/>
                                        </p:tgtEl>
                                        <p:attrNameLst>
                                          <p:attrName>ppt_x</p:attrName>
                                          <p:attrName>ppt_y</p:attrName>
                                        </p:attrNameLst>
                                      </p:cBhvr>
                                      <p:rCtr x="-16163" y="0"/>
                                    </p:animMotion>
                                  </p:childTnLst>
                                </p:cTn>
                              </p:par>
                              <p:par>
                                <p:cTn id="158" presetID="22" presetClass="entr" presetSubtype="2" fill="hold" grpId="0" nodeType="withEffect">
                                  <p:stCondLst>
                                    <p:cond delay="100"/>
                                  </p:stCondLst>
                                  <p:childTnLst>
                                    <p:set>
                                      <p:cBhvr>
                                        <p:cTn id="159" dur="1" fill="hold">
                                          <p:stCondLst>
                                            <p:cond delay="0"/>
                                          </p:stCondLst>
                                        </p:cTn>
                                        <p:tgtEl>
                                          <p:spTgt spid="420"/>
                                        </p:tgtEl>
                                        <p:attrNameLst>
                                          <p:attrName>style.visibility</p:attrName>
                                        </p:attrNameLst>
                                      </p:cBhvr>
                                      <p:to>
                                        <p:strVal val="visible"/>
                                      </p:to>
                                    </p:set>
                                    <p:animEffect transition="in" filter="wipe(right)">
                                      <p:cBhvr>
                                        <p:cTn id="160" dur="1100"/>
                                        <p:tgtEl>
                                          <p:spTgt spid="420"/>
                                        </p:tgtEl>
                                      </p:cBhvr>
                                    </p:animEffect>
                                  </p:childTnLst>
                                </p:cTn>
                              </p:par>
                              <p:par>
                                <p:cTn id="161" presetID="22" presetClass="entr" presetSubtype="2" fill="hold" grpId="0" nodeType="withEffect">
                                  <p:stCondLst>
                                    <p:cond delay="100"/>
                                  </p:stCondLst>
                                  <p:childTnLst>
                                    <p:set>
                                      <p:cBhvr>
                                        <p:cTn id="162" dur="1" fill="hold">
                                          <p:stCondLst>
                                            <p:cond delay="0"/>
                                          </p:stCondLst>
                                        </p:cTn>
                                        <p:tgtEl>
                                          <p:spTgt spid="421"/>
                                        </p:tgtEl>
                                        <p:attrNameLst>
                                          <p:attrName>style.visibility</p:attrName>
                                        </p:attrNameLst>
                                      </p:cBhvr>
                                      <p:to>
                                        <p:strVal val="visible"/>
                                      </p:to>
                                    </p:set>
                                    <p:animEffect transition="in" filter="wipe(right)">
                                      <p:cBhvr>
                                        <p:cTn id="163" dur="1200"/>
                                        <p:tgtEl>
                                          <p:spTgt spid="421"/>
                                        </p:tgtEl>
                                      </p:cBhvr>
                                    </p:animEffect>
                                  </p:childTnLst>
                                </p:cTn>
                              </p:par>
                            </p:childTnLst>
                          </p:cTn>
                        </p:par>
                        <p:par>
                          <p:cTn id="164" fill="hold">
                            <p:stCondLst>
                              <p:cond delay="8201"/>
                            </p:stCondLst>
                            <p:childTnLst>
                              <p:par>
                                <p:cTn id="165" presetID="22" presetClass="entr" presetSubtype="8" fill="hold" grpId="0" nodeType="afterEffect">
                                  <p:stCondLst>
                                    <p:cond delay="0"/>
                                  </p:stCondLst>
                                  <p:childTnLst>
                                    <p:set>
                                      <p:cBhvr>
                                        <p:cTn id="166" dur="1" fill="hold">
                                          <p:stCondLst>
                                            <p:cond delay="0"/>
                                          </p:stCondLst>
                                        </p:cTn>
                                        <p:tgtEl>
                                          <p:spTgt spid="5"/>
                                        </p:tgtEl>
                                        <p:attrNameLst>
                                          <p:attrName>style.visibility</p:attrName>
                                        </p:attrNameLst>
                                      </p:cBhvr>
                                      <p:to>
                                        <p:strVal val="visible"/>
                                      </p:to>
                                    </p:set>
                                    <p:animEffect transition="in" filter="wipe(left)">
                                      <p:cBhvr>
                                        <p:cTn id="16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68" repeatCount="indefinite" fill="hold" display="0">
                  <p:stCondLst>
                    <p:cond delay="indefinite"/>
                  </p:stCondLst>
                  <p:endCondLst>
                    <p:cond evt="onStopAudio" delay="0">
                      <p:tgtEl>
                        <p:sldTgt/>
                      </p:tgtEl>
                    </p:cond>
                  </p:endCondLst>
                </p:cTn>
                <p:tgtEl>
                  <p:spTgt spid="147"/>
                </p:tgtEl>
              </p:cMediaNode>
            </p:audio>
          </p:childTnLst>
        </p:cTn>
      </p:par>
    </p:tnLst>
    <p:bldLst>
      <p:bldP spid="5" grpId="0" animBg="1"/>
      <p:bldP spid="311" grpId="0" animBg="1"/>
      <p:bldP spid="312" grpId="0" animBg="1"/>
      <p:bldP spid="316" grpId="0" animBg="1"/>
      <p:bldP spid="317" grpId="0" animBg="1"/>
      <p:bldP spid="318" grpId="0" animBg="1"/>
      <p:bldP spid="319" grpId="0" animBg="1"/>
      <p:bldP spid="320" grpId="0" animBg="1"/>
      <p:bldP spid="321" grpId="0" animBg="1"/>
      <p:bldP spid="322" grpId="0" animBg="1"/>
      <p:bldP spid="323" grpId="0" animBg="1"/>
      <p:bldP spid="379" grpId="0" animBg="1"/>
      <p:bldP spid="380" grpId="0" animBg="1"/>
      <p:bldP spid="381" grpId="0"/>
      <p:bldP spid="382" grpId="0"/>
      <p:bldP spid="383" grpId="0"/>
      <p:bldP spid="415" grpId="0"/>
      <p:bldP spid="416" grpId="0" animBg="1"/>
      <p:bldP spid="417" grpId="0"/>
      <p:bldP spid="418" grpId="0"/>
      <p:bldP spid="420" grpId="0" animBg="1"/>
      <p:bldP spid="421" grpId="0"/>
      <p:bldP spid="432" grpId="0" animBg="1"/>
      <p:bldP spid="43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00870" y="250030"/>
            <a:ext cx="158753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企业发展历程</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16" name="任意多边形 15"/>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17" name="TextBox 16"/>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18" name="流程图: 摘录 17"/>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13" name="组合 12"/>
          <p:cNvGrpSpPr/>
          <p:nvPr/>
        </p:nvGrpSpPr>
        <p:grpSpPr>
          <a:xfrm>
            <a:off x="571500" y="2568238"/>
            <a:ext cx="8374380" cy="2613361"/>
            <a:chOff x="571500" y="2568238"/>
            <a:chExt cx="8374380" cy="2613361"/>
          </a:xfrm>
        </p:grpSpPr>
        <p:sp>
          <p:nvSpPr>
            <p:cNvPr id="14" name="任意多边形 13"/>
            <p:cNvSpPr/>
            <p:nvPr/>
          </p:nvSpPr>
          <p:spPr>
            <a:xfrm>
              <a:off x="571500" y="2568238"/>
              <a:ext cx="8001000" cy="2613361"/>
            </a:xfrm>
            <a:custGeom>
              <a:avLst/>
              <a:gdLst>
                <a:gd name="connsiteX0" fmla="*/ 0 w 8001000"/>
                <a:gd name="connsiteY0" fmla="*/ 2542126 h 2542126"/>
                <a:gd name="connsiteX1" fmla="*/ 1009650 w 8001000"/>
                <a:gd name="connsiteY1" fmla="*/ 1265776 h 2542126"/>
                <a:gd name="connsiteX2" fmla="*/ 2400300 w 8001000"/>
                <a:gd name="connsiteY2" fmla="*/ 446626 h 2542126"/>
                <a:gd name="connsiteX3" fmla="*/ 4114800 w 8001000"/>
                <a:gd name="connsiteY3" fmla="*/ 27526 h 2542126"/>
                <a:gd name="connsiteX4" fmla="*/ 6324600 w 8001000"/>
                <a:gd name="connsiteY4" fmla="*/ 103726 h 2542126"/>
                <a:gd name="connsiteX5" fmla="*/ 8001000 w 8001000"/>
                <a:gd name="connsiteY5" fmla="*/ 618076 h 2542126"/>
                <a:gd name="connsiteX0-1" fmla="*/ 0 w 8001000"/>
                <a:gd name="connsiteY0-2" fmla="*/ 2542126 h 2542126"/>
                <a:gd name="connsiteX1-3" fmla="*/ 1066800 w 8001000"/>
                <a:gd name="connsiteY1-4" fmla="*/ 1284826 h 2542126"/>
                <a:gd name="connsiteX2-5" fmla="*/ 2400300 w 8001000"/>
                <a:gd name="connsiteY2-6" fmla="*/ 446626 h 2542126"/>
                <a:gd name="connsiteX3-7" fmla="*/ 4114800 w 8001000"/>
                <a:gd name="connsiteY3-8" fmla="*/ 27526 h 2542126"/>
                <a:gd name="connsiteX4-9" fmla="*/ 6324600 w 8001000"/>
                <a:gd name="connsiteY4-10" fmla="*/ 103726 h 2542126"/>
                <a:gd name="connsiteX5-11" fmla="*/ 8001000 w 8001000"/>
                <a:gd name="connsiteY5-12" fmla="*/ 618076 h 2542126"/>
                <a:gd name="connsiteX0-13" fmla="*/ 0 w 8001000"/>
                <a:gd name="connsiteY0-14" fmla="*/ 2600659 h 2600659"/>
                <a:gd name="connsiteX1-15" fmla="*/ 1066800 w 8001000"/>
                <a:gd name="connsiteY1-16" fmla="*/ 1343359 h 2600659"/>
                <a:gd name="connsiteX2-17" fmla="*/ 2400300 w 8001000"/>
                <a:gd name="connsiteY2-18" fmla="*/ 505159 h 2600659"/>
                <a:gd name="connsiteX3-19" fmla="*/ 4191000 w 8001000"/>
                <a:gd name="connsiteY3-20" fmla="*/ 17479 h 2600659"/>
                <a:gd name="connsiteX4-21" fmla="*/ 6324600 w 8001000"/>
                <a:gd name="connsiteY4-22" fmla="*/ 162259 h 2600659"/>
                <a:gd name="connsiteX5-23" fmla="*/ 8001000 w 8001000"/>
                <a:gd name="connsiteY5-24" fmla="*/ 676609 h 2600659"/>
                <a:gd name="connsiteX0-25" fmla="*/ 0 w 8001000"/>
                <a:gd name="connsiteY0-26" fmla="*/ 2613361 h 2613361"/>
                <a:gd name="connsiteX1-27" fmla="*/ 1066800 w 8001000"/>
                <a:gd name="connsiteY1-28" fmla="*/ 1356061 h 2613361"/>
                <a:gd name="connsiteX2-29" fmla="*/ 2400300 w 8001000"/>
                <a:gd name="connsiteY2-30" fmla="*/ 517861 h 2613361"/>
                <a:gd name="connsiteX3-31" fmla="*/ 4191000 w 8001000"/>
                <a:gd name="connsiteY3-32" fmla="*/ 30181 h 2613361"/>
                <a:gd name="connsiteX4-33" fmla="*/ 6339840 w 8001000"/>
                <a:gd name="connsiteY4-34" fmla="*/ 121621 h 2613361"/>
                <a:gd name="connsiteX5-35" fmla="*/ 8001000 w 8001000"/>
                <a:gd name="connsiteY5-36" fmla="*/ 689311 h 26133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001000" h="2613361">
                  <a:moveTo>
                    <a:pt x="0" y="2613361"/>
                  </a:moveTo>
                  <a:cubicBezTo>
                    <a:pt x="304800" y="2149811"/>
                    <a:pt x="666750" y="1705311"/>
                    <a:pt x="1066800" y="1356061"/>
                  </a:cubicBezTo>
                  <a:cubicBezTo>
                    <a:pt x="1466850" y="1006811"/>
                    <a:pt x="1879600" y="738841"/>
                    <a:pt x="2400300" y="517861"/>
                  </a:cubicBezTo>
                  <a:cubicBezTo>
                    <a:pt x="2921000" y="296881"/>
                    <a:pt x="3534410" y="96221"/>
                    <a:pt x="4191000" y="30181"/>
                  </a:cubicBezTo>
                  <a:cubicBezTo>
                    <a:pt x="4847590" y="-35859"/>
                    <a:pt x="5704840" y="11766"/>
                    <a:pt x="6339840" y="121621"/>
                  </a:cubicBezTo>
                  <a:cubicBezTo>
                    <a:pt x="6974840" y="231476"/>
                    <a:pt x="7486650" y="481348"/>
                    <a:pt x="8001000" y="689311"/>
                  </a:cubicBezTo>
                </a:path>
              </a:pathLst>
            </a:custGeom>
            <a:noFill/>
            <a:ln>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flipV="1">
              <a:off x="8557260" y="2686050"/>
              <a:ext cx="388620" cy="571500"/>
            </a:xfrm>
            <a:prstGeom prst="straightConnector1">
              <a:avLst/>
            </a:prstGeom>
            <a:ln w="19050">
              <a:solidFill>
                <a:srgbClr val="005A9E"/>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rot="18958258">
            <a:off x="1465829" y="3636777"/>
            <a:ext cx="487344" cy="309269"/>
            <a:chOff x="2903220" y="280488"/>
            <a:chExt cx="746760" cy="473892"/>
          </a:xfrm>
          <a:solidFill>
            <a:schemeClr val="tx1">
              <a:lumMod val="65000"/>
              <a:lumOff val="35000"/>
            </a:schemeClr>
          </a:solidFill>
        </p:grpSpPr>
        <p:sp>
          <p:nvSpPr>
            <p:cNvPr id="21" name="矩形 20"/>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2012</a:t>
              </a:r>
              <a:endParaRPr lang="zh-CN" altLang="en-US" dirty="0"/>
            </a:p>
          </p:txBody>
        </p:sp>
        <p:sp>
          <p:nvSpPr>
            <p:cNvPr id="22" name="等腰三角形 21"/>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8938009">
            <a:off x="2599338" y="3075293"/>
            <a:ext cx="487344" cy="309267"/>
            <a:chOff x="2903220" y="280488"/>
            <a:chExt cx="746760" cy="473892"/>
          </a:xfrm>
          <a:solidFill>
            <a:schemeClr val="tx1">
              <a:lumMod val="65000"/>
              <a:lumOff val="35000"/>
            </a:schemeClr>
          </a:solidFill>
        </p:grpSpPr>
        <p:sp>
          <p:nvSpPr>
            <p:cNvPr id="24" name="矩形 23"/>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2013</a:t>
              </a:r>
              <a:endParaRPr lang="zh-CN" altLang="en-US" sz="1100" dirty="0"/>
            </a:p>
          </p:txBody>
        </p:sp>
        <p:sp>
          <p:nvSpPr>
            <p:cNvPr id="25" name="等腰三角形 24"/>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grpSp>
      <p:grpSp>
        <p:nvGrpSpPr>
          <p:cNvPr id="26" name="组合 25"/>
          <p:cNvGrpSpPr/>
          <p:nvPr/>
        </p:nvGrpSpPr>
        <p:grpSpPr>
          <a:xfrm rot="20658534">
            <a:off x="3976555" y="2435520"/>
            <a:ext cx="487344" cy="309269"/>
            <a:chOff x="2903220" y="280488"/>
            <a:chExt cx="746760" cy="473892"/>
          </a:xfrm>
          <a:solidFill>
            <a:schemeClr val="tx1">
              <a:lumMod val="65000"/>
              <a:lumOff val="35000"/>
            </a:schemeClr>
          </a:solidFill>
        </p:grpSpPr>
        <p:sp>
          <p:nvSpPr>
            <p:cNvPr id="27" name="矩形 26"/>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2014</a:t>
              </a:r>
              <a:endParaRPr lang="zh-CN" altLang="en-US" sz="1100" dirty="0"/>
            </a:p>
          </p:txBody>
        </p:sp>
        <p:sp>
          <p:nvSpPr>
            <p:cNvPr id="28" name="等腰三角形 27"/>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rot="10800000">
            <a:off x="5473327" y="2525065"/>
            <a:ext cx="487344" cy="309269"/>
            <a:chOff x="2903220" y="280488"/>
            <a:chExt cx="746760" cy="473892"/>
          </a:xfrm>
          <a:solidFill>
            <a:schemeClr val="tx1">
              <a:lumMod val="65000"/>
              <a:lumOff val="35000"/>
            </a:schemeClr>
          </a:solidFill>
        </p:grpSpPr>
        <p:sp>
          <p:nvSpPr>
            <p:cNvPr id="30" name="矩形 29"/>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2015</a:t>
              </a:r>
              <a:endParaRPr lang="zh-CN" altLang="en-US" sz="1100" dirty="0"/>
            </a:p>
          </p:txBody>
        </p:sp>
        <p:sp>
          <p:nvSpPr>
            <p:cNvPr id="31" name="等腰三角形 30"/>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dirty="0"/>
            </a:p>
          </p:txBody>
        </p:sp>
      </p:grpSp>
      <p:grpSp>
        <p:nvGrpSpPr>
          <p:cNvPr id="32" name="组合 31"/>
          <p:cNvGrpSpPr/>
          <p:nvPr/>
        </p:nvGrpSpPr>
        <p:grpSpPr>
          <a:xfrm rot="1114118">
            <a:off x="7012567" y="2556971"/>
            <a:ext cx="487344" cy="309269"/>
            <a:chOff x="2903220" y="280488"/>
            <a:chExt cx="746760" cy="473892"/>
          </a:xfrm>
          <a:solidFill>
            <a:schemeClr val="tx1">
              <a:lumMod val="65000"/>
              <a:lumOff val="35000"/>
            </a:schemeClr>
          </a:solidFill>
        </p:grpSpPr>
        <p:sp>
          <p:nvSpPr>
            <p:cNvPr id="33" name="矩形 32"/>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t>2016</a:t>
              </a:r>
              <a:endParaRPr lang="zh-CN" altLang="en-US" sz="1100" dirty="0"/>
            </a:p>
          </p:txBody>
        </p:sp>
        <p:sp>
          <p:nvSpPr>
            <p:cNvPr id="34" name="等腰三角形 33"/>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7075" y="3059462"/>
            <a:ext cx="619125" cy="633972"/>
            <a:chOff x="877075" y="3059462"/>
            <a:chExt cx="619125" cy="633972"/>
          </a:xfrm>
        </p:grpSpPr>
        <p:grpSp>
          <p:nvGrpSpPr>
            <p:cNvPr id="36" name="组合 35"/>
            <p:cNvGrpSpPr/>
            <p:nvPr/>
          </p:nvGrpSpPr>
          <p:grpSpPr>
            <a:xfrm>
              <a:off x="877075" y="3059462"/>
              <a:ext cx="619125" cy="633972"/>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37" name="TextBox 36"/>
            <p:cNvSpPr txBox="1"/>
            <p:nvPr/>
          </p:nvSpPr>
          <p:spPr>
            <a:xfrm rot="20085162">
              <a:off x="901165" y="3207171"/>
              <a:ext cx="595035" cy="338554"/>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启航</a:t>
              </a:r>
              <a:endParaRPr lang="zh-CN" altLang="en-US"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40" name="组合 39"/>
          <p:cNvGrpSpPr/>
          <p:nvPr/>
        </p:nvGrpSpPr>
        <p:grpSpPr>
          <a:xfrm>
            <a:off x="2877864" y="3455276"/>
            <a:ext cx="631551" cy="633972"/>
            <a:chOff x="2877864" y="3455276"/>
            <a:chExt cx="631551" cy="633972"/>
          </a:xfrm>
        </p:grpSpPr>
        <p:grpSp>
          <p:nvGrpSpPr>
            <p:cNvPr id="41" name="组合 40"/>
            <p:cNvGrpSpPr/>
            <p:nvPr/>
          </p:nvGrpSpPr>
          <p:grpSpPr>
            <a:xfrm>
              <a:off x="2877864" y="3455276"/>
              <a:ext cx="619125" cy="63397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42" name="TextBox 41"/>
            <p:cNvSpPr txBox="1"/>
            <p:nvPr/>
          </p:nvSpPr>
          <p:spPr>
            <a:xfrm rot="19571467">
              <a:off x="2914380" y="3573525"/>
              <a:ext cx="595035" cy="338554"/>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拼搏</a:t>
              </a:r>
              <a:endParaRPr lang="zh-CN" altLang="en-US" sz="16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45" name="组合 44"/>
          <p:cNvGrpSpPr/>
          <p:nvPr/>
        </p:nvGrpSpPr>
        <p:grpSpPr>
          <a:xfrm>
            <a:off x="3710046" y="1639176"/>
            <a:ext cx="646331" cy="633972"/>
            <a:chOff x="3710046" y="1639176"/>
            <a:chExt cx="646331" cy="633972"/>
          </a:xfrm>
        </p:grpSpPr>
        <p:grpSp>
          <p:nvGrpSpPr>
            <p:cNvPr id="46" name="组合 45"/>
            <p:cNvGrpSpPr/>
            <p:nvPr/>
          </p:nvGrpSpPr>
          <p:grpSpPr>
            <a:xfrm>
              <a:off x="3723650" y="1639176"/>
              <a:ext cx="619125" cy="633972"/>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47" name="TextBox 46"/>
            <p:cNvSpPr txBox="1"/>
            <p:nvPr/>
          </p:nvSpPr>
          <p:spPr>
            <a:xfrm rot="20721555">
              <a:off x="3710046" y="1806770"/>
              <a:ext cx="646331" cy="369332"/>
            </a:xfrm>
            <a:prstGeom prst="rect">
              <a:avLst/>
            </a:prstGeom>
            <a:noFill/>
          </p:spPr>
          <p:txBody>
            <a:bodyPr wrap="none" rtlCol="0">
              <a:spAutoFit/>
            </a:bodyPr>
            <a:lstStyle/>
            <a:p>
              <a:r>
                <a:rPr lang="zh-CN" altLang="en-US" dirty="0" smtClean="0">
                  <a:solidFill>
                    <a:srgbClr val="005A9E"/>
                  </a:solidFill>
                  <a:latin typeface="方正韵动中黑简体" panose="02000000000000000000" pitchFamily="2" charset="-122"/>
                  <a:ea typeface="方正韵动中黑简体" panose="02000000000000000000" pitchFamily="2" charset="-122"/>
                </a:rPr>
                <a:t>飞跃</a:t>
              </a:r>
              <a:endParaRPr lang="zh-CN" altLang="en-US" sz="16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50" name="组合 49"/>
          <p:cNvGrpSpPr/>
          <p:nvPr/>
        </p:nvGrpSpPr>
        <p:grpSpPr>
          <a:xfrm>
            <a:off x="5473327" y="2971804"/>
            <a:ext cx="670421" cy="633972"/>
            <a:chOff x="5473327" y="2971804"/>
            <a:chExt cx="670421" cy="633972"/>
          </a:xfrm>
        </p:grpSpPr>
        <p:grpSp>
          <p:nvGrpSpPr>
            <p:cNvPr id="51" name="组合 50"/>
            <p:cNvGrpSpPr/>
            <p:nvPr/>
          </p:nvGrpSpPr>
          <p:grpSpPr>
            <a:xfrm>
              <a:off x="5473327" y="2971804"/>
              <a:ext cx="619125" cy="633972"/>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52" name="TextBox 51"/>
            <p:cNvSpPr txBox="1"/>
            <p:nvPr/>
          </p:nvSpPr>
          <p:spPr>
            <a:xfrm>
              <a:off x="5497417" y="3118580"/>
              <a:ext cx="646331" cy="369332"/>
            </a:xfrm>
            <a:prstGeom prst="rect">
              <a:avLst/>
            </a:prstGeom>
            <a:noFill/>
          </p:spPr>
          <p:txBody>
            <a:bodyPr wrap="none" rtlCol="0">
              <a:spAutoFit/>
            </a:bodyPr>
            <a:lstStyle/>
            <a:p>
              <a:r>
                <a:rPr lang="zh-CN" altLang="en-US" dirty="0">
                  <a:solidFill>
                    <a:srgbClr val="005A9E"/>
                  </a:solidFill>
                  <a:latin typeface="方正韵动中黑简体" panose="02000000000000000000" pitchFamily="2" charset="-122"/>
                  <a:ea typeface="方正韵动中黑简体" panose="02000000000000000000" pitchFamily="2" charset="-122"/>
                </a:rPr>
                <a:t>创新</a:t>
              </a:r>
              <a:endParaRPr lang="zh-CN" altLang="en-US" sz="16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55" name="组合 54"/>
          <p:cNvGrpSpPr/>
          <p:nvPr/>
        </p:nvGrpSpPr>
        <p:grpSpPr>
          <a:xfrm>
            <a:off x="7199683" y="1774359"/>
            <a:ext cx="646331" cy="633972"/>
            <a:chOff x="7199683" y="1774359"/>
            <a:chExt cx="646331" cy="633972"/>
          </a:xfrm>
        </p:grpSpPr>
        <p:grpSp>
          <p:nvGrpSpPr>
            <p:cNvPr id="56" name="组合 55"/>
            <p:cNvGrpSpPr/>
            <p:nvPr/>
          </p:nvGrpSpPr>
          <p:grpSpPr>
            <a:xfrm>
              <a:off x="7213287" y="1774359"/>
              <a:ext cx="619125" cy="633972"/>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57" name="TextBox 56"/>
            <p:cNvSpPr txBox="1"/>
            <p:nvPr/>
          </p:nvSpPr>
          <p:spPr>
            <a:xfrm rot="1067031">
              <a:off x="7199683" y="1935283"/>
              <a:ext cx="646331" cy="369332"/>
            </a:xfrm>
            <a:prstGeom prst="rect">
              <a:avLst/>
            </a:prstGeom>
            <a:noFill/>
          </p:spPr>
          <p:txBody>
            <a:bodyPr wrap="none" rtlCol="0">
              <a:spAutoFit/>
            </a:bodyPr>
            <a:lstStyle/>
            <a:p>
              <a:r>
                <a:rPr lang="zh-CN" altLang="en-US" dirty="0">
                  <a:solidFill>
                    <a:srgbClr val="005A9E"/>
                  </a:solidFill>
                  <a:latin typeface="方正韵动中黑简体" panose="02000000000000000000" pitchFamily="2" charset="-122"/>
                  <a:ea typeface="方正韵动中黑简体" panose="02000000000000000000" pitchFamily="2" charset="-122"/>
                </a:rPr>
                <a:t>辉煌</a:t>
              </a:r>
              <a:endParaRPr lang="zh-CN" altLang="en-US" dirty="0">
                <a:solidFill>
                  <a:srgbClr val="005A9E"/>
                </a:solidFill>
                <a:latin typeface="方正韵动中黑简体" panose="02000000000000000000" pitchFamily="2" charset="-122"/>
                <a:ea typeface="方正韵动中黑简体" panose="02000000000000000000" pitchFamily="2" charset="-122"/>
              </a:endParaRPr>
            </a:p>
          </p:txBody>
        </p:sp>
      </p:grpSp>
      <p:sp>
        <p:nvSpPr>
          <p:cNvPr id="63" name="TextBox 62"/>
          <p:cNvSpPr txBox="1"/>
          <p:nvPr/>
        </p:nvSpPr>
        <p:spPr>
          <a:xfrm>
            <a:off x="412330" y="892092"/>
            <a:ext cx="1569660" cy="369332"/>
          </a:xfrm>
          <a:prstGeom prst="rect">
            <a:avLst/>
          </a:prstGeom>
          <a:noFill/>
        </p:spPr>
        <p:txBody>
          <a:bodyPr wrap="none" rtlCol="0">
            <a:spAutoFit/>
          </a:bodyPr>
          <a:lstStyle/>
          <a:p>
            <a:r>
              <a:rPr lang="zh-CN" altLang="en-US" dirty="0" smtClean="0">
                <a:solidFill>
                  <a:srgbClr val="005A9E"/>
                </a:solidFill>
                <a:latin typeface="方正兰亭黑简体" panose="02000000000000000000" pitchFamily="2" charset="-122"/>
                <a:ea typeface="方正兰亭黑简体" panose="02000000000000000000" pitchFamily="2" charset="-122"/>
              </a:rPr>
              <a:t>企业发展历程</a:t>
            </a:r>
            <a:endParaRPr lang="zh-CN" altLang="en-US" dirty="0">
              <a:solidFill>
                <a:srgbClr val="005A9E"/>
              </a:solidFill>
              <a:latin typeface="方正兰亭黑简体" panose="02000000000000000000" pitchFamily="2" charset="-122"/>
              <a:ea typeface="方正兰亭黑简体" panose="02000000000000000000" pitchFamily="2" charset="-122"/>
            </a:endParaRPr>
          </a:p>
        </p:txBody>
      </p:sp>
      <p:sp>
        <p:nvSpPr>
          <p:cNvPr id="64" name="TextBox 63"/>
          <p:cNvSpPr txBox="1"/>
          <p:nvPr/>
        </p:nvSpPr>
        <p:spPr>
          <a:xfrm>
            <a:off x="286253" y="1261424"/>
            <a:ext cx="2565376" cy="830997"/>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您的内容打在这里，或者通过复制您的文本后，在此框中选择粘贴，并选择只保留文字。您的内容打在这里</a:t>
            </a:r>
            <a:r>
              <a:rPr lang="zh-CN" altLang="en-US" sz="12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a:t>
            </a:r>
            <a:endPar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66" name="TextBox 65"/>
          <p:cNvSpPr txBox="1"/>
          <p:nvPr/>
        </p:nvSpPr>
        <p:spPr>
          <a:xfrm>
            <a:off x="5251696" y="1238780"/>
            <a:ext cx="1062386" cy="923330"/>
          </a:xfrm>
          <a:prstGeom prst="rect">
            <a:avLst/>
          </a:prstGeom>
          <a:noFill/>
        </p:spPr>
        <p:txBody>
          <a:bodyPr wrap="square" rtlCol="0">
            <a:spAutoFit/>
          </a:bodyPr>
          <a:lstStyle/>
          <a:p>
            <a:r>
              <a:rPr lang="zh-CN" altLang="en-US" sz="9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您的内容打在这里，或者通过复制您的文本后，在此框中选择粘贴，并选择只保留文字</a:t>
            </a:r>
            <a:r>
              <a:rPr lang="zh-CN" altLang="en-US" sz="9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a:t>
            </a:r>
            <a:endParaRPr lang="zh-CN" altLang="en-US" sz="9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68" name="TextBox 67"/>
          <p:cNvSpPr txBox="1"/>
          <p:nvPr/>
        </p:nvSpPr>
        <p:spPr>
          <a:xfrm rot="19800000">
            <a:off x="1914427" y="2224384"/>
            <a:ext cx="1062386" cy="923330"/>
          </a:xfrm>
          <a:prstGeom prst="rect">
            <a:avLst/>
          </a:prstGeom>
          <a:noFill/>
        </p:spPr>
        <p:txBody>
          <a:bodyPr wrap="square" rtlCol="0">
            <a:spAutoFit/>
          </a:bodyPr>
          <a:lstStyle/>
          <a:p>
            <a:r>
              <a:rPr lang="zh-CN" altLang="en-US" sz="9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您的内容打在这里，或者通过复制您的文本后，在此框中选择粘贴，并选择只保留文字</a:t>
            </a:r>
            <a:r>
              <a:rPr lang="zh-CN" altLang="en-US" sz="9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a:t>
            </a:r>
            <a:endParaRPr lang="zh-CN" altLang="en-US" sz="9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69" name="TextBox 68"/>
          <p:cNvSpPr txBox="1"/>
          <p:nvPr/>
        </p:nvSpPr>
        <p:spPr>
          <a:xfrm rot="18900000">
            <a:off x="1667063" y="3771022"/>
            <a:ext cx="1062386" cy="923330"/>
          </a:xfrm>
          <a:prstGeom prst="rect">
            <a:avLst/>
          </a:prstGeom>
          <a:noFill/>
        </p:spPr>
        <p:txBody>
          <a:bodyPr wrap="square" rtlCol="0">
            <a:spAutoFit/>
          </a:bodyPr>
          <a:lstStyle/>
          <a:p>
            <a:r>
              <a:rPr lang="zh-CN" altLang="en-US" sz="9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您的内容打在这里，或者通过复制您的文本后，在此框中选择粘贴，并选择只保留文字</a:t>
            </a:r>
            <a:r>
              <a:rPr lang="zh-CN" altLang="en-US" sz="9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a:t>
            </a:r>
            <a:endParaRPr lang="zh-CN" altLang="en-US" sz="9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70" name="TextBox 69"/>
          <p:cNvSpPr txBox="1"/>
          <p:nvPr/>
        </p:nvSpPr>
        <p:spPr>
          <a:xfrm rot="20700000">
            <a:off x="3908026" y="2825841"/>
            <a:ext cx="1062386" cy="923330"/>
          </a:xfrm>
          <a:prstGeom prst="rect">
            <a:avLst/>
          </a:prstGeom>
          <a:noFill/>
        </p:spPr>
        <p:txBody>
          <a:bodyPr wrap="square" rtlCol="0">
            <a:spAutoFit/>
          </a:bodyPr>
          <a:lstStyle/>
          <a:p>
            <a:r>
              <a:rPr lang="zh-CN" altLang="en-US" sz="9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您的内容打在这里，或者通过复制您的文本后，在此框中选择粘贴，并选择只保留文字</a:t>
            </a:r>
            <a:r>
              <a:rPr lang="zh-CN" altLang="en-US" sz="9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a:t>
            </a:r>
            <a:endParaRPr lang="zh-CN" altLang="en-US" sz="9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74" name="TextBox 73"/>
          <p:cNvSpPr txBox="1"/>
          <p:nvPr/>
        </p:nvSpPr>
        <p:spPr>
          <a:xfrm rot="900000">
            <a:off x="6546915" y="2940103"/>
            <a:ext cx="1062386" cy="923330"/>
          </a:xfrm>
          <a:prstGeom prst="rect">
            <a:avLst/>
          </a:prstGeom>
          <a:noFill/>
        </p:spPr>
        <p:txBody>
          <a:bodyPr wrap="square" rtlCol="0">
            <a:spAutoFit/>
          </a:bodyPr>
          <a:lstStyle/>
          <a:p>
            <a:r>
              <a:rPr lang="zh-CN" altLang="en-US" sz="9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您的内容打在这里，或者通过复制您的文本后，在此框中选择粘贴，并选择只保留文字</a:t>
            </a:r>
            <a:r>
              <a:rPr lang="zh-CN" altLang="en-US" sz="9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a:t>
            </a:r>
            <a:endParaRPr lang="zh-CN" altLang="en-US" sz="9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5"/>
                                        </p:tgtEl>
                                        <p:attrNameLst>
                                          <p:attrName>ppt_y</p:attrName>
                                        </p:attrNameLst>
                                      </p:cBhvr>
                                      <p:tavLst>
                                        <p:tav tm="0">
                                          <p:val>
                                            <p:strVal val="#ppt_y"/>
                                          </p:val>
                                        </p:tav>
                                        <p:tav tm="100000">
                                          <p:val>
                                            <p:strVal val="#ppt_y"/>
                                          </p:val>
                                        </p:tav>
                                      </p:tavLst>
                                    </p:anim>
                                    <p:anim calcmode="lin" valueType="num">
                                      <p:cBhvr>
                                        <p:cTn id="25"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1000"/>
                                        <p:tgtEl>
                                          <p:spTgt spid="63"/>
                                        </p:tgtEl>
                                      </p:cBhvr>
                                    </p:animEffect>
                                    <p:anim calcmode="lin" valueType="num">
                                      <p:cBhvr>
                                        <p:cTn id="33" dur="1000" fill="hold"/>
                                        <p:tgtEl>
                                          <p:spTgt spid="63"/>
                                        </p:tgtEl>
                                        <p:attrNameLst>
                                          <p:attrName>ppt_x</p:attrName>
                                        </p:attrNameLst>
                                      </p:cBhvr>
                                      <p:tavLst>
                                        <p:tav tm="0">
                                          <p:val>
                                            <p:strVal val="#ppt_x"/>
                                          </p:val>
                                        </p:tav>
                                        <p:tav tm="100000">
                                          <p:val>
                                            <p:strVal val="#ppt_x"/>
                                          </p:val>
                                        </p:tav>
                                      </p:tavLst>
                                    </p:anim>
                                    <p:anim calcmode="lin" valueType="num">
                                      <p:cBhvr>
                                        <p:cTn id="34" dur="1000" fill="hold"/>
                                        <p:tgtEl>
                                          <p:spTgt spid="63"/>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8" presetClass="entr" presetSubtype="3"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strips(upRight)">
                                      <p:cBhvr>
                                        <p:cTn id="38" dur="5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1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0-#ppt_w/2"/>
                                          </p:val>
                                        </p:tav>
                                        <p:tav tm="100000">
                                          <p:val>
                                            <p:strVal val="#ppt_x"/>
                                          </p:val>
                                        </p:tav>
                                      </p:tavLst>
                                    </p:anim>
                                    <p:anim calcmode="lin" valueType="num">
                                      <p:cBhvr additive="base">
                                        <p:cTn id="56"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p:cTn id="66" dur="500" fill="hold"/>
                                        <p:tgtEl>
                                          <p:spTgt spid="23"/>
                                        </p:tgtEl>
                                        <p:attrNameLst>
                                          <p:attrName>ppt_w</p:attrName>
                                        </p:attrNameLst>
                                      </p:cBhvr>
                                      <p:tavLst>
                                        <p:tav tm="0">
                                          <p:val>
                                            <p:fltVal val="0"/>
                                          </p:val>
                                        </p:tav>
                                        <p:tav tm="100000">
                                          <p:val>
                                            <p:strVal val="#ppt_w"/>
                                          </p:val>
                                        </p:tav>
                                      </p:tavLst>
                                    </p:anim>
                                    <p:anim calcmode="lin" valueType="num">
                                      <p:cBhvr>
                                        <p:cTn id="67" dur="500" fill="hold"/>
                                        <p:tgtEl>
                                          <p:spTgt spid="23"/>
                                        </p:tgtEl>
                                        <p:attrNameLst>
                                          <p:attrName>ppt_h</p:attrName>
                                        </p:attrNameLst>
                                      </p:cBhvr>
                                      <p:tavLst>
                                        <p:tav tm="0">
                                          <p:val>
                                            <p:fltVal val="0"/>
                                          </p:val>
                                        </p:tav>
                                        <p:tav tm="100000">
                                          <p:val>
                                            <p:strVal val="#ppt_h"/>
                                          </p:val>
                                        </p:tav>
                                      </p:tavLst>
                                    </p:anim>
                                    <p:animEffect transition="in" filter="fade">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500" fill="hold"/>
                                        <p:tgtEl>
                                          <p:spTgt spid="40"/>
                                        </p:tgtEl>
                                        <p:attrNameLst>
                                          <p:attrName>ppt_x</p:attrName>
                                        </p:attrNameLst>
                                      </p:cBhvr>
                                      <p:tavLst>
                                        <p:tav tm="0">
                                          <p:val>
                                            <p:strVal val="#ppt_x"/>
                                          </p:val>
                                        </p:tav>
                                        <p:tav tm="100000">
                                          <p:val>
                                            <p:strVal val="#ppt_x"/>
                                          </p:val>
                                        </p:tav>
                                      </p:tavLst>
                                    </p:anim>
                                    <p:anim calcmode="lin" valueType="num">
                                      <p:cBhvr additive="base">
                                        <p:cTn id="7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wipe(down)">
                                      <p:cBhvr>
                                        <p:cTn id="79" dur="500"/>
                                        <p:tgtEl>
                                          <p:spTgt spid="68"/>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p:cTn id="84" dur="500" fill="hold"/>
                                        <p:tgtEl>
                                          <p:spTgt spid="26"/>
                                        </p:tgtEl>
                                        <p:attrNameLst>
                                          <p:attrName>ppt_w</p:attrName>
                                        </p:attrNameLst>
                                      </p:cBhvr>
                                      <p:tavLst>
                                        <p:tav tm="0">
                                          <p:val>
                                            <p:fltVal val="0"/>
                                          </p:val>
                                        </p:tav>
                                        <p:tav tm="100000">
                                          <p:val>
                                            <p:strVal val="#ppt_w"/>
                                          </p:val>
                                        </p:tav>
                                      </p:tavLst>
                                    </p:anim>
                                    <p:anim calcmode="lin" valueType="num">
                                      <p:cBhvr>
                                        <p:cTn id="85" dur="500" fill="hold"/>
                                        <p:tgtEl>
                                          <p:spTgt spid="26"/>
                                        </p:tgtEl>
                                        <p:attrNameLst>
                                          <p:attrName>ppt_h</p:attrName>
                                        </p:attrNameLst>
                                      </p:cBhvr>
                                      <p:tavLst>
                                        <p:tav tm="0">
                                          <p:val>
                                            <p:fltVal val="0"/>
                                          </p:val>
                                        </p:tav>
                                        <p:tav tm="100000">
                                          <p:val>
                                            <p:strVal val="#ppt_h"/>
                                          </p:val>
                                        </p:tav>
                                      </p:tavLst>
                                    </p:anim>
                                    <p:animEffect transition="in" filter="fade">
                                      <p:cBhvr>
                                        <p:cTn id="86" dur="500"/>
                                        <p:tgtEl>
                                          <p:spTgt spid="26"/>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1" fill="hold"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up)">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29"/>
                                        </p:tgtEl>
                                        <p:attrNameLst>
                                          <p:attrName>style.visibility</p:attrName>
                                        </p:attrNameLst>
                                      </p:cBhvr>
                                      <p:to>
                                        <p:strVal val="visible"/>
                                      </p:to>
                                    </p:set>
                                    <p:anim calcmode="lin" valueType="num">
                                      <p:cBhvr>
                                        <p:cTn id="102" dur="500" fill="hold"/>
                                        <p:tgtEl>
                                          <p:spTgt spid="29"/>
                                        </p:tgtEl>
                                        <p:attrNameLst>
                                          <p:attrName>ppt_w</p:attrName>
                                        </p:attrNameLst>
                                      </p:cBhvr>
                                      <p:tavLst>
                                        <p:tav tm="0">
                                          <p:val>
                                            <p:fltVal val="0"/>
                                          </p:val>
                                        </p:tav>
                                        <p:tav tm="100000">
                                          <p:val>
                                            <p:strVal val="#ppt_w"/>
                                          </p:val>
                                        </p:tav>
                                      </p:tavLst>
                                    </p:anim>
                                    <p:anim calcmode="lin" valueType="num">
                                      <p:cBhvr>
                                        <p:cTn id="103" dur="500" fill="hold"/>
                                        <p:tgtEl>
                                          <p:spTgt spid="29"/>
                                        </p:tgtEl>
                                        <p:attrNameLst>
                                          <p:attrName>ppt_h</p:attrName>
                                        </p:attrNameLst>
                                      </p:cBhvr>
                                      <p:tavLst>
                                        <p:tav tm="0">
                                          <p:val>
                                            <p:fltVal val="0"/>
                                          </p:val>
                                        </p:tav>
                                        <p:tav tm="100000">
                                          <p:val>
                                            <p:strVal val="#ppt_h"/>
                                          </p:val>
                                        </p:tav>
                                      </p:tavLst>
                                    </p:anim>
                                    <p:animEffect transition="in" filter="fade">
                                      <p:cBhvr>
                                        <p:cTn id="104" dur="500"/>
                                        <p:tgtEl>
                                          <p:spTgt spid="29"/>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50"/>
                                        </p:tgtEl>
                                        <p:attrNameLst>
                                          <p:attrName>style.visibility</p:attrName>
                                        </p:attrNameLst>
                                      </p:cBhvr>
                                      <p:to>
                                        <p:strVal val="visible"/>
                                      </p:to>
                                    </p:set>
                                    <p:anim calcmode="lin" valueType="num">
                                      <p:cBhvr additive="base">
                                        <p:cTn id="109" dur="500" fill="hold"/>
                                        <p:tgtEl>
                                          <p:spTgt spid="50"/>
                                        </p:tgtEl>
                                        <p:attrNameLst>
                                          <p:attrName>ppt_x</p:attrName>
                                        </p:attrNameLst>
                                      </p:cBhvr>
                                      <p:tavLst>
                                        <p:tav tm="0">
                                          <p:val>
                                            <p:strVal val="#ppt_x"/>
                                          </p:val>
                                        </p:tav>
                                        <p:tav tm="100000">
                                          <p:val>
                                            <p:strVal val="#ppt_x"/>
                                          </p:val>
                                        </p:tav>
                                      </p:tavLst>
                                    </p:anim>
                                    <p:anim calcmode="lin" valueType="num">
                                      <p:cBhvr additive="base">
                                        <p:cTn id="11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6"/>
                                        </p:tgtEl>
                                        <p:attrNameLst>
                                          <p:attrName>style.visibility</p:attrName>
                                        </p:attrNameLst>
                                      </p:cBhvr>
                                      <p:to>
                                        <p:strVal val="visible"/>
                                      </p:to>
                                    </p:set>
                                    <p:animEffect transition="in" filter="wipe(down)">
                                      <p:cBhvr>
                                        <p:cTn id="115" dur="500"/>
                                        <p:tgtEl>
                                          <p:spTgt spid="66"/>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nodeType="clickEffect">
                                  <p:stCondLst>
                                    <p:cond delay="0"/>
                                  </p:stCondLst>
                                  <p:childTnLst>
                                    <p:set>
                                      <p:cBhvr>
                                        <p:cTn id="119" dur="1" fill="hold">
                                          <p:stCondLst>
                                            <p:cond delay="0"/>
                                          </p:stCondLst>
                                        </p:cTn>
                                        <p:tgtEl>
                                          <p:spTgt spid="32"/>
                                        </p:tgtEl>
                                        <p:attrNameLst>
                                          <p:attrName>style.visibility</p:attrName>
                                        </p:attrNameLst>
                                      </p:cBhvr>
                                      <p:to>
                                        <p:strVal val="visible"/>
                                      </p:to>
                                    </p:set>
                                    <p:anim calcmode="lin" valueType="num">
                                      <p:cBhvr>
                                        <p:cTn id="120" dur="500" fill="hold"/>
                                        <p:tgtEl>
                                          <p:spTgt spid="32"/>
                                        </p:tgtEl>
                                        <p:attrNameLst>
                                          <p:attrName>ppt_w</p:attrName>
                                        </p:attrNameLst>
                                      </p:cBhvr>
                                      <p:tavLst>
                                        <p:tav tm="0">
                                          <p:val>
                                            <p:fltVal val="0"/>
                                          </p:val>
                                        </p:tav>
                                        <p:tav tm="100000">
                                          <p:val>
                                            <p:strVal val="#ppt_w"/>
                                          </p:val>
                                        </p:tav>
                                      </p:tavLst>
                                    </p:anim>
                                    <p:anim calcmode="lin" valueType="num">
                                      <p:cBhvr>
                                        <p:cTn id="121" dur="500" fill="hold"/>
                                        <p:tgtEl>
                                          <p:spTgt spid="32"/>
                                        </p:tgtEl>
                                        <p:attrNameLst>
                                          <p:attrName>ppt_h</p:attrName>
                                        </p:attrNameLst>
                                      </p:cBhvr>
                                      <p:tavLst>
                                        <p:tav tm="0">
                                          <p:val>
                                            <p:fltVal val="0"/>
                                          </p:val>
                                        </p:tav>
                                        <p:tav tm="100000">
                                          <p:val>
                                            <p:strVal val="#ppt_h"/>
                                          </p:val>
                                        </p:tav>
                                      </p:tavLst>
                                    </p:anim>
                                    <p:animEffect transition="in" filter="fade">
                                      <p:cBhvr>
                                        <p:cTn id="122" dur="500"/>
                                        <p:tgtEl>
                                          <p:spTgt spid="32"/>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3" fill="hold" nodeType="clickEffect">
                                  <p:stCondLst>
                                    <p:cond delay="0"/>
                                  </p:stCondLst>
                                  <p:childTnLst>
                                    <p:set>
                                      <p:cBhvr>
                                        <p:cTn id="126" dur="1" fill="hold">
                                          <p:stCondLst>
                                            <p:cond delay="0"/>
                                          </p:stCondLst>
                                        </p:cTn>
                                        <p:tgtEl>
                                          <p:spTgt spid="55"/>
                                        </p:tgtEl>
                                        <p:attrNameLst>
                                          <p:attrName>style.visibility</p:attrName>
                                        </p:attrNameLst>
                                      </p:cBhvr>
                                      <p:to>
                                        <p:strVal val="visible"/>
                                      </p:to>
                                    </p:set>
                                    <p:anim calcmode="lin" valueType="num">
                                      <p:cBhvr additive="base">
                                        <p:cTn id="127" dur="500" fill="hold"/>
                                        <p:tgtEl>
                                          <p:spTgt spid="55"/>
                                        </p:tgtEl>
                                        <p:attrNameLst>
                                          <p:attrName>ppt_x</p:attrName>
                                        </p:attrNameLst>
                                      </p:cBhvr>
                                      <p:tavLst>
                                        <p:tav tm="0">
                                          <p:val>
                                            <p:strVal val="1+#ppt_w/2"/>
                                          </p:val>
                                        </p:tav>
                                        <p:tav tm="100000">
                                          <p:val>
                                            <p:strVal val="#ppt_x"/>
                                          </p:val>
                                        </p:tav>
                                      </p:tavLst>
                                    </p:anim>
                                    <p:anim calcmode="lin" valueType="num">
                                      <p:cBhvr additive="base">
                                        <p:cTn id="128"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2" presetClass="entr" presetSubtype="1" fill="hold" grpId="0" nodeType="clickEffect">
                                  <p:stCondLst>
                                    <p:cond delay="0"/>
                                  </p:stCondLst>
                                  <p:childTnLst>
                                    <p:set>
                                      <p:cBhvr>
                                        <p:cTn id="132" dur="1" fill="hold">
                                          <p:stCondLst>
                                            <p:cond delay="0"/>
                                          </p:stCondLst>
                                        </p:cTn>
                                        <p:tgtEl>
                                          <p:spTgt spid="74"/>
                                        </p:tgtEl>
                                        <p:attrNameLst>
                                          <p:attrName>style.visibility</p:attrName>
                                        </p:attrNameLst>
                                      </p:cBhvr>
                                      <p:to>
                                        <p:strVal val="visible"/>
                                      </p:to>
                                    </p:set>
                                    <p:animEffect transition="in" filter="wipe(up)">
                                      <p:cBhvr>
                                        <p:cTn id="13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18" grpId="0" animBg="1"/>
      <p:bldP spid="63" grpId="0"/>
      <p:bldP spid="64" grpId="0"/>
      <p:bldP spid="66" grpId="0"/>
      <p:bldP spid="68" grpId="0"/>
      <p:bldP spid="69" grpId="0"/>
      <p:bldP spid="70" grpId="0"/>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125875"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团队介绍</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73" name="TextBox 72"/>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30" name="组合 29"/>
          <p:cNvGrpSpPr/>
          <p:nvPr/>
        </p:nvGrpSpPr>
        <p:grpSpPr>
          <a:xfrm>
            <a:off x="1254356" y="1236462"/>
            <a:ext cx="2035708" cy="907460"/>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351931" y="1367703"/>
              <a:ext cx="3742172" cy="2595722"/>
            </a:xfrm>
            <a:prstGeom prst="round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Picture 2" descr="\\Sy\e\我图PPT\00001PNG素材\企业文化\握手合作.png"/>
          <p:cNvPicPr>
            <a:picLocks noChangeAspect="1" noChangeArrowheads="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3000" contrast="21000"/>
                    </a14:imgEffect>
                  </a14:imgLayer>
                </a14:imgProps>
              </a:ext>
              <a:ext uri="{28A0092B-C50C-407E-A947-70E740481C1C}">
                <a14:useLocalDpi xmlns:a14="http://schemas.microsoft.com/office/drawing/2010/main" val="0"/>
              </a:ext>
            </a:extLst>
          </a:blip>
          <a:srcRect t="1" r="7337" b="3304"/>
          <a:stretch>
            <a:fillRect/>
          </a:stretch>
        </p:blipFill>
        <p:spPr bwMode="auto">
          <a:xfrm>
            <a:off x="5762432" y="2658048"/>
            <a:ext cx="3381568" cy="2494177"/>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p:cNvSpPr/>
          <p:nvPr/>
        </p:nvSpPr>
        <p:spPr>
          <a:xfrm>
            <a:off x="1161978" y="2206065"/>
            <a:ext cx="5238678" cy="2123630"/>
          </a:xfrm>
          <a:prstGeom prst="rect">
            <a:avLst/>
          </a:prstGeom>
        </p:spPr>
        <p:txBody>
          <a:bodyPr wrap="square" lIns="91413" tIns="45706" rIns="91413" bIns="45706">
            <a:spAutoFit/>
          </a:bodyPr>
          <a:lstStyle/>
          <a:p>
            <a:pPr algn="l" latinLnBrk="1">
              <a:lnSpc>
                <a:spcPct val="15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团队是指拥有共同目标，并且具有不同能力的一小群人有意识的协调行为或力的系统，是一种应用广泛、灵活的组织形式。对于大学生创业团队，可以说由一群具有创新意识、拥有共同目标、有着不同专业知识背景的朝气蓬勃的年轻人组成的一个不可分割的整体。这群人就如同人的五官一样，共同协作维持一个人的生存，缺一不可。如果没有了其中一个，这个人将不能健康的活着。</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latinLnBrk="1">
              <a:lnSpc>
                <a:spcPct val="15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    团队精神尊重每个成员的兴趣和成就，要求团队的每一个成员，都以提高自身素质和实现团队目标为己任。团队精神的核心是合作协同，目的是最大发挥团队的潜在能量。</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630477" y="1236462"/>
            <a:ext cx="2035708" cy="907460"/>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351931" y="1367703"/>
              <a:ext cx="3742172" cy="2595722"/>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6029144" y="1236462"/>
            <a:ext cx="2035708" cy="907460"/>
            <a:chOff x="4304043" y="1286668"/>
            <a:chExt cx="3837944" cy="2757793"/>
          </a:xfrm>
          <a:effectLst>
            <a:outerShdw blurRad="381000" dist="254000" dir="8100000" algn="tr" rotWithShape="0">
              <a:prstClr val="black">
                <a:alpha val="40000"/>
              </a:prstClr>
            </a:outerShdw>
          </a:effectLst>
        </p:grpSpPr>
        <p:sp>
          <p:nvSpPr>
            <p:cNvPr id="39" name="圆角矩形 3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4351931" y="1367703"/>
              <a:ext cx="3742172" cy="2595722"/>
            </a:xfrm>
            <a:prstGeom prst="round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500" fill="hold"/>
                                        <p:tgtEl>
                                          <p:spTgt spid="73"/>
                                        </p:tgtEl>
                                        <p:attrNameLst>
                                          <p:attrName>ppt_x</p:attrName>
                                        </p:attrNameLst>
                                      </p:cBhvr>
                                      <p:tavLst>
                                        <p:tav tm="0">
                                          <p:val>
                                            <p:strVal val="0-#ppt_w/2"/>
                                          </p:val>
                                        </p:tav>
                                        <p:tav tm="100000">
                                          <p:val>
                                            <p:strVal val="#ppt_x"/>
                                          </p:val>
                                        </p:tav>
                                      </p:tavLst>
                                    </p:anim>
                                    <p:anim calcmode="lin" valueType="num">
                                      <p:cBhvr additive="base">
                                        <p:cTn id="18"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71"/>
                                        </p:tgtEl>
                                        <p:attrNameLst>
                                          <p:attrName>style.visibility</p:attrName>
                                        </p:attrNameLst>
                                      </p:cBhvr>
                                      <p:to>
                                        <p:strVal val="visible"/>
                                      </p:to>
                                    </p:set>
                                    <p:anim calcmode="lin" valueType="num">
                                      <p:cBhvr>
                                        <p:cTn id="23"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71"/>
                                        </p:tgtEl>
                                        <p:attrNameLst>
                                          <p:attrName>ppt_y</p:attrName>
                                        </p:attrNameLst>
                                      </p:cBhvr>
                                      <p:tavLst>
                                        <p:tav tm="0">
                                          <p:val>
                                            <p:strVal val="#ppt_y"/>
                                          </p:val>
                                        </p:tav>
                                        <p:tav tm="100000">
                                          <p:val>
                                            <p:strVal val="#ppt_y"/>
                                          </p:val>
                                        </p:tav>
                                      </p:tavLst>
                                    </p:anim>
                                    <p:anim calcmode="lin" valueType="num">
                                      <p:cBhvr>
                                        <p:cTn id="25"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71"/>
                                        </p:tgtEl>
                                      </p:cBhvr>
                                    </p:animEffect>
                                  </p:childTnLst>
                                </p:cTn>
                              </p:par>
                            </p:childTnLst>
                          </p:cTn>
                        </p:par>
                        <p:par>
                          <p:cTn id="28" fill="hold">
                            <p:stCondLst>
                              <p:cond delay="699"/>
                            </p:stCondLst>
                            <p:childTnLst>
                              <p:par>
                                <p:cTn id="29" presetID="16" presetClass="entr" presetSubtype="21"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inVertical)">
                                      <p:cBhvr>
                                        <p:cTn id="31" dur="500"/>
                                        <p:tgtEl>
                                          <p:spTgt spid="30"/>
                                        </p:tgtEl>
                                      </p:cBhvr>
                                    </p:animEffect>
                                  </p:childTnLst>
                                </p:cTn>
                              </p:par>
                            </p:childTnLst>
                          </p:cTn>
                        </p:par>
                        <p:par>
                          <p:cTn id="32" fill="hold">
                            <p:stCondLst>
                              <p:cond delay="1199"/>
                            </p:stCondLst>
                            <p:childTnLst>
                              <p:par>
                                <p:cTn id="33" presetID="16" presetClass="entr" presetSubtype="21"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barn(inVertical)">
                                      <p:cBhvr>
                                        <p:cTn id="35" dur="500"/>
                                        <p:tgtEl>
                                          <p:spTgt spid="35"/>
                                        </p:tgtEl>
                                      </p:cBhvr>
                                    </p:animEffect>
                                  </p:childTnLst>
                                </p:cTn>
                              </p:par>
                            </p:childTnLst>
                          </p:cTn>
                        </p:par>
                        <p:par>
                          <p:cTn id="36" fill="hold">
                            <p:stCondLst>
                              <p:cond delay="1699"/>
                            </p:stCondLst>
                            <p:childTnLst>
                              <p:par>
                                <p:cTn id="37" presetID="16" presetClass="entr" presetSubtype="21"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barn(inVertical)">
                                      <p:cBhvr>
                                        <p:cTn id="39" dur="500"/>
                                        <p:tgtEl>
                                          <p:spTgt spid="38"/>
                                        </p:tgtEl>
                                      </p:cBhvr>
                                    </p:animEffect>
                                  </p:childTnLst>
                                </p:cTn>
                              </p:par>
                            </p:childTnLst>
                          </p:cTn>
                        </p:par>
                        <p:par>
                          <p:cTn id="40" fill="hold">
                            <p:stCondLst>
                              <p:cond delay="2199"/>
                            </p:stCondLst>
                            <p:childTnLst>
                              <p:par>
                                <p:cTn id="41" presetID="22" presetClass="entr" presetSubtype="1"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up)">
                                      <p:cBhvr>
                                        <p:cTn id="43" dur="1000"/>
                                        <p:tgtEl>
                                          <p:spTgt spid="34"/>
                                        </p:tgtEl>
                                      </p:cBhvr>
                                    </p:animEffect>
                                  </p:childTnLst>
                                </p:cTn>
                              </p:par>
                            </p:childTnLst>
                          </p:cTn>
                        </p:par>
                        <p:par>
                          <p:cTn id="44" fill="hold">
                            <p:stCondLst>
                              <p:cond delay="3199"/>
                            </p:stCondLst>
                            <p:childTnLst>
                              <p:par>
                                <p:cTn id="45" presetID="42"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3" grpId="0"/>
      <p:bldP spid="74" grpId="0" animBg="1"/>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1100870" y="250030"/>
            <a:ext cx="1189995"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企业理念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41" name="任意多边形 40"/>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42" name="TextBox 41"/>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43" name="流程图: 摘录 42"/>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35" name="组合 34"/>
          <p:cNvGrpSpPr/>
          <p:nvPr/>
        </p:nvGrpSpPr>
        <p:grpSpPr>
          <a:xfrm>
            <a:off x="1696760" y="2541588"/>
            <a:ext cx="5864847" cy="1326356"/>
            <a:chOff x="1601528" y="2724944"/>
            <a:chExt cx="5864847" cy="1075184"/>
          </a:xfrm>
        </p:grpSpPr>
        <p:cxnSp>
          <p:nvCxnSpPr>
            <p:cNvPr id="36" name="Straight Connector 30"/>
            <p:cNvCxnSpPr/>
            <p:nvPr/>
          </p:nvCxnSpPr>
          <p:spPr>
            <a:xfrm>
              <a:off x="1601528"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5"/>
            <p:cNvCxnSpPr/>
            <p:nvPr/>
          </p:nvCxnSpPr>
          <p:spPr>
            <a:xfrm>
              <a:off x="3067740"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52"/>
            <p:cNvCxnSpPr/>
            <p:nvPr/>
          </p:nvCxnSpPr>
          <p:spPr>
            <a:xfrm>
              <a:off x="4533952"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3"/>
            <p:cNvCxnSpPr/>
            <p:nvPr/>
          </p:nvCxnSpPr>
          <p:spPr>
            <a:xfrm>
              <a:off x="6000164"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67"/>
            <p:cNvCxnSpPr/>
            <p:nvPr/>
          </p:nvCxnSpPr>
          <p:spPr>
            <a:xfrm>
              <a:off x="7466375"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1123038" y="1627188"/>
            <a:ext cx="1086033" cy="1086033"/>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2615288" y="1627188"/>
            <a:ext cx="1086033" cy="1086033"/>
            <a:chOff x="304800" y="673100"/>
            <a:chExt cx="4000500" cy="4000500"/>
          </a:xfrm>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4082138" y="1627188"/>
            <a:ext cx="1086033" cy="1086033"/>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5548988" y="1627188"/>
            <a:ext cx="1086033" cy="1086033"/>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57" name="组合 56"/>
          <p:cNvGrpSpPr/>
          <p:nvPr/>
        </p:nvGrpSpPr>
        <p:grpSpPr>
          <a:xfrm>
            <a:off x="7015838" y="1627188"/>
            <a:ext cx="1086033" cy="1086033"/>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9" name="椭圆 5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pic>
        <p:nvPicPr>
          <p:cNvPr id="60" name="Picture 77" descr="F:\Trabajos\Envato\Graphic River\Mica PPT\mountains.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a:stretch>
        </p:blipFill>
        <p:spPr bwMode="auto">
          <a:xfrm>
            <a:off x="838994" y="3070317"/>
            <a:ext cx="7467600" cy="797627"/>
          </a:xfrm>
          <a:prstGeom prst="rect">
            <a:avLst/>
          </a:prstGeom>
          <a:noFill/>
          <a:effectLst>
            <a:outerShdw blurRad="292100" sx="109000" sy="109000" algn="ctr" rotWithShape="0">
              <a:prstClr val="black">
                <a:alpha val="51000"/>
              </a:prstClr>
            </a:outerShdw>
          </a:effectLst>
          <a:extLst>
            <a:ext uri="{909E8E84-426E-40DD-AFC4-6F175D3DCCD1}">
              <a14:hiddenFill xmlns:a14="http://schemas.microsoft.com/office/drawing/2010/main">
                <a:solidFill>
                  <a:srgbClr val="FFFFFF"/>
                </a:solidFill>
              </a14:hiddenFill>
            </a:ext>
          </a:extLst>
        </p:spPr>
      </p:pic>
      <p:sp>
        <p:nvSpPr>
          <p:cNvPr id="61" name="文本框 37"/>
          <p:cNvSpPr>
            <a:spLocks noChangeArrowheads="1"/>
          </p:cNvSpPr>
          <p:nvPr/>
        </p:nvSpPr>
        <p:spPr bwMode="auto">
          <a:xfrm>
            <a:off x="1167210" y="190741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1600" b="0" dirty="0" smtClean="0">
                <a:solidFill>
                  <a:srgbClr val="005A9E"/>
                </a:solidFill>
              </a:rPr>
              <a:t>创新务实</a:t>
            </a:r>
            <a:endParaRPr lang="zh-CN" altLang="en-US" sz="1600" b="0" dirty="0">
              <a:solidFill>
                <a:srgbClr val="005A9E"/>
              </a:solidFill>
              <a:sym typeface="微软雅黑" panose="020B0503020204020204" pitchFamily="34" charset="-122"/>
            </a:endParaRPr>
          </a:p>
        </p:txBody>
      </p:sp>
      <p:sp>
        <p:nvSpPr>
          <p:cNvPr id="62" name="文本框 37"/>
          <p:cNvSpPr>
            <a:spLocks noChangeArrowheads="1"/>
          </p:cNvSpPr>
          <p:nvPr/>
        </p:nvSpPr>
        <p:spPr bwMode="auto">
          <a:xfrm>
            <a:off x="2672625" y="190741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1600" b="0" dirty="0" smtClean="0">
                <a:solidFill>
                  <a:srgbClr val="005A9E"/>
                </a:solidFill>
              </a:rPr>
              <a:t>超越自我</a:t>
            </a:r>
            <a:endParaRPr lang="zh-CN" altLang="en-US" sz="1600" b="0" dirty="0">
              <a:solidFill>
                <a:srgbClr val="005A9E"/>
              </a:solidFill>
              <a:sym typeface="微软雅黑" panose="020B0503020204020204" pitchFamily="34" charset="-122"/>
            </a:endParaRPr>
          </a:p>
        </p:txBody>
      </p:sp>
      <p:sp>
        <p:nvSpPr>
          <p:cNvPr id="63" name="文本框 37"/>
          <p:cNvSpPr>
            <a:spLocks noChangeArrowheads="1"/>
          </p:cNvSpPr>
          <p:nvPr/>
        </p:nvSpPr>
        <p:spPr bwMode="auto">
          <a:xfrm>
            <a:off x="4111133" y="190741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1600" b="0" dirty="0" smtClean="0">
                <a:solidFill>
                  <a:srgbClr val="005A9E"/>
                </a:solidFill>
              </a:rPr>
              <a:t>追求卓越</a:t>
            </a:r>
            <a:endParaRPr lang="zh-CN" altLang="en-US" sz="1600" b="0" dirty="0">
              <a:solidFill>
                <a:srgbClr val="005A9E"/>
              </a:solidFill>
              <a:sym typeface="微软雅黑" panose="020B0503020204020204" pitchFamily="34" charset="-122"/>
            </a:endParaRPr>
          </a:p>
        </p:txBody>
      </p:sp>
      <p:sp>
        <p:nvSpPr>
          <p:cNvPr id="64" name="文本框 37"/>
          <p:cNvSpPr>
            <a:spLocks noChangeArrowheads="1"/>
          </p:cNvSpPr>
          <p:nvPr/>
        </p:nvSpPr>
        <p:spPr bwMode="auto">
          <a:xfrm>
            <a:off x="5583094" y="190741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1600" b="0" dirty="0" smtClean="0">
                <a:solidFill>
                  <a:srgbClr val="005A9E"/>
                </a:solidFill>
              </a:rPr>
              <a:t>团结奋斗</a:t>
            </a:r>
            <a:endParaRPr lang="zh-CN" altLang="en-US" sz="1600" b="0" dirty="0">
              <a:solidFill>
                <a:srgbClr val="005A9E"/>
              </a:solidFill>
              <a:sym typeface="微软雅黑" panose="020B0503020204020204" pitchFamily="34" charset="-122"/>
            </a:endParaRPr>
          </a:p>
        </p:txBody>
      </p:sp>
      <p:sp>
        <p:nvSpPr>
          <p:cNvPr id="65" name="文本框 37"/>
          <p:cNvSpPr>
            <a:spLocks noChangeArrowheads="1"/>
          </p:cNvSpPr>
          <p:nvPr/>
        </p:nvSpPr>
        <p:spPr bwMode="auto">
          <a:xfrm>
            <a:off x="7077357" y="190741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1600" b="0" dirty="0" smtClean="0">
                <a:solidFill>
                  <a:srgbClr val="005A9E"/>
                </a:solidFill>
              </a:rPr>
              <a:t>敢于创新</a:t>
            </a:r>
            <a:endParaRPr lang="zh-CN" altLang="en-US" sz="1600" b="0" dirty="0">
              <a:solidFill>
                <a:srgbClr val="005A9E"/>
              </a:solidFill>
              <a:sym typeface="微软雅黑" panose="020B0503020204020204" pitchFamily="34" charset="-122"/>
            </a:endParaRPr>
          </a:p>
        </p:txBody>
      </p:sp>
      <p:sp>
        <p:nvSpPr>
          <p:cNvPr id="66" name="矩形 65"/>
          <p:cNvSpPr/>
          <p:nvPr/>
        </p:nvSpPr>
        <p:spPr>
          <a:xfrm>
            <a:off x="1224360" y="2243168"/>
            <a:ext cx="1005403" cy="176976"/>
          </a:xfrm>
          <a:prstGeom prst="rect">
            <a:avLst/>
          </a:prstGeom>
          <a:noFill/>
          <a:ln>
            <a:noFill/>
          </a:ln>
        </p:spPr>
        <p:txBody>
          <a:bodyPr wrap="square" lIns="68582" tIns="34292" rIns="68582" bIns="34292">
            <a:spAutoFit/>
          </a:bodyPr>
          <a:lstStyle/>
          <a:p>
            <a:r>
              <a:rPr lang="en-US" altLang="zh-CN" sz="700" b="0" dirty="0">
                <a:solidFill>
                  <a:schemeClr val="tx1">
                    <a:lumMod val="65000"/>
                    <a:lumOff val="35000"/>
                  </a:schemeClr>
                </a:solidFill>
              </a:rPr>
              <a:t>Pragmatic innovation</a:t>
            </a:r>
            <a:endParaRPr lang="zh-CN" altLang="en-US" sz="700" b="0" dirty="0">
              <a:solidFill>
                <a:schemeClr val="tx1">
                  <a:lumMod val="65000"/>
                  <a:lumOff val="35000"/>
                </a:schemeClr>
              </a:solidFill>
            </a:endParaRPr>
          </a:p>
        </p:txBody>
      </p:sp>
      <p:sp>
        <p:nvSpPr>
          <p:cNvPr id="67" name="矩形 66"/>
          <p:cNvSpPr/>
          <p:nvPr/>
        </p:nvSpPr>
        <p:spPr>
          <a:xfrm>
            <a:off x="2740740" y="2243168"/>
            <a:ext cx="1005403" cy="176976"/>
          </a:xfrm>
          <a:prstGeom prst="rect">
            <a:avLst/>
          </a:prstGeom>
          <a:noFill/>
          <a:ln>
            <a:noFill/>
          </a:ln>
        </p:spPr>
        <p:txBody>
          <a:bodyPr wrap="square" lIns="68582" tIns="34292" rIns="68582" bIns="34292">
            <a:spAutoFit/>
          </a:bodyPr>
          <a:lstStyle/>
          <a:p>
            <a:r>
              <a:rPr lang="en-US" altLang="zh-CN" sz="700" b="0" dirty="0">
                <a:solidFill>
                  <a:schemeClr val="tx1">
                    <a:lumMod val="65000"/>
                    <a:lumOff val="35000"/>
                  </a:schemeClr>
                </a:solidFill>
              </a:rPr>
              <a:t>Transcendental ego</a:t>
            </a:r>
            <a:endParaRPr lang="zh-CN" altLang="en-US" sz="700" b="0" dirty="0">
              <a:solidFill>
                <a:schemeClr val="tx1">
                  <a:lumMod val="65000"/>
                  <a:lumOff val="35000"/>
                </a:schemeClr>
              </a:solidFill>
            </a:endParaRPr>
          </a:p>
        </p:txBody>
      </p:sp>
      <p:sp>
        <p:nvSpPr>
          <p:cNvPr id="68" name="矩形 67"/>
          <p:cNvSpPr/>
          <p:nvPr/>
        </p:nvSpPr>
        <p:spPr>
          <a:xfrm>
            <a:off x="4161870" y="2243168"/>
            <a:ext cx="1005403" cy="176976"/>
          </a:xfrm>
          <a:prstGeom prst="rect">
            <a:avLst/>
          </a:prstGeom>
          <a:noFill/>
          <a:ln>
            <a:noFill/>
          </a:ln>
        </p:spPr>
        <p:txBody>
          <a:bodyPr wrap="square" lIns="68582" tIns="34292" rIns="68582" bIns="34292">
            <a:spAutoFit/>
          </a:bodyPr>
          <a:lstStyle/>
          <a:p>
            <a:r>
              <a:rPr lang="en-US" altLang="zh-CN" sz="700" b="0" dirty="0">
                <a:solidFill>
                  <a:schemeClr val="tx1">
                    <a:lumMod val="65000"/>
                    <a:lumOff val="35000"/>
                  </a:schemeClr>
                </a:solidFill>
              </a:rPr>
              <a:t>Pursuit of excellence</a:t>
            </a:r>
            <a:endParaRPr lang="zh-CN" altLang="en-US" sz="700" b="0" dirty="0">
              <a:solidFill>
                <a:schemeClr val="tx1">
                  <a:lumMod val="65000"/>
                  <a:lumOff val="35000"/>
                </a:schemeClr>
              </a:solidFill>
            </a:endParaRPr>
          </a:p>
        </p:txBody>
      </p:sp>
      <p:sp>
        <p:nvSpPr>
          <p:cNvPr id="69" name="矩形 68"/>
          <p:cNvSpPr/>
          <p:nvPr/>
        </p:nvSpPr>
        <p:spPr>
          <a:xfrm>
            <a:off x="5745560" y="2243168"/>
            <a:ext cx="1005403" cy="176976"/>
          </a:xfrm>
          <a:prstGeom prst="rect">
            <a:avLst/>
          </a:prstGeom>
          <a:noFill/>
          <a:ln>
            <a:noFill/>
          </a:ln>
        </p:spPr>
        <p:txBody>
          <a:bodyPr wrap="square" lIns="68582" tIns="34292" rIns="68582" bIns="34292">
            <a:spAutoFit/>
          </a:bodyPr>
          <a:lstStyle/>
          <a:p>
            <a:r>
              <a:rPr lang="en-US" altLang="zh-CN" sz="700" b="0" dirty="0">
                <a:solidFill>
                  <a:schemeClr val="tx1">
                    <a:lumMod val="65000"/>
                    <a:lumOff val="35000"/>
                  </a:schemeClr>
                </a:solidFill>
              </a:rPr>
              <a:t>United struggle</a:t>
            </a:r>
            <a:endParaRPr lang="zh-CN" altLang="en-US" sz="700" b="0" dirty="0">
              <a:solidFill>
                <a:schemeClr val="tx1">
                  <a:lumMod val="65000"/>
                  <a:lumOff val="35000"/>
                </a:schemeClr>
              </a:solidFill>
            </a:endParaRPr>
          </a:p>
        </p:txBody>
      </p:sp>
      <p:sp>
        <p:nvSpPr>
          <p:cNvPr id="70" name="矩形 69"/>
          <p:cNvSpPr/>
          <p:nvPr/>
        </p:nvSpPr>
        <p:spPr>
          <a:xfrm>
            <a:off x="7227094" y="2243168"/>
            <a:ext cx="1005403" cy="176976"/>
          </a:xfrm>
          <a:prstGeom prst="rect">
            <a:avLst/>
          </a:prstGeom>
          <a:noFill/>
          <a:ln>
            <a:noFill/>
          </a:ln>
        </p:spPr>
        <p:txBody>
          <a:bodyPr wrap="square" lIns="68582" tIns="34292" rIns="68582" bIns="34292">
            <a:spAutoFit/>
          </a:bodyPr>
          <a:lstStyle/>
          <a:p>
            <a:r>
              <a:rPr lang="en-US" altLang="zh-CN" sz="700" b="0" dirty="0">
                <a:solidFill>
                  <a:schemeClr val="tx1">
                    <a:lumMod val="65000"/>
                    <a:lumOff val="35000"/>
                  </a:schemeClr>
                </a:solidFill>
              </a:rPr>
              <a:t>Dare to innovate</a:t>
            </a:r>
            <a:endParaRPr lang="zh-CN" altLang="en-US" sz="700" b="0" dirty="0">
              <a:solidFill>
                <a:schemeClr val="tx1">
                  <a:lumMod val="65000"/>
                  <a:lumOff val="35000"/>
                </a:schemeClr>
              </a:solidFill>
            </a:endParaRPr>
          </a:p>
        </p:txBody>
      </p:sp>
      <p:sp>
        <p:nvSpPr>
          <p:cNvPr id="71" name="文本1"/>
          <p:cNvSpPr>
            <a:spLocks noChangeArrowheads="1"/>
          </p:cNvSpPr>
          <p:nvPr/>
        </p:nvSpPr>
        <p:spPr bwMode="gray">
          <a:xfrm>
            <a:off x="2460324" y="3814364"/>
            <a:ext cx="3941269" cy="891780"/>
          </a:xfrm>
          <a:prstGeom prst="roundRect">
            <a:avLst>
              <a:gd name="adj" fmla="val 11505"/>
            </a:avLst>
          </a:prstGeom>
          <a:noFill/>
          <a:ln w="28575" cap="flat" cmpd="sng" algn="ctr">
            <a:noFill/>
            <a:prstDash val="solid"/>
          </a:ln>
          <a:effec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9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您的内容打在这里，或者通过复制您的文本后，在此框中选择粘贴，并选择只保留文字。在此录入上述图表的综合描述说明。</a:t>
            </a:r>
            <a:endParaRPr kumimoji="0" lang="zh-CN" altLang="zh-CN" sz="9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0"/>
                                            </p:tgtEl>
                                            <p:attrNameLst>
                                              <p:attrName>ppt_y</p:attrName>
                                            </p:attrNameLst>
                                          </p:cBhvr>
                                          <p:tavLst>
                                            <p:tav tm="0">
                                              <p:val>
                                                <p:strVal val="#ppt_y"/>
                                              </p:val>
                                            </p:tav>
                                            <p:tav tm="100000">
                                              <p:val>
                                                <p:strVal val="#ppt_y"/>
                                              </p:val>
                                            </p:tav>
                                          </p:tavLst>
                                        </p:anim>
                                        <p:anim calcmode="lin" valueType="num">
                                          <p:cBhvr>
                                            <p:cTn id="25"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0"/>
                                            </p:tgtEl>
                                          </p:cBhvr>
                                        </p:animEffect>
                                      </p:childTnLst>
                                    </p:cTn>
                                  </p:par>
                                </p:childTnLst>
                              </p:cTn>
                            </p:par>
                            <p:par>
                              <p:cTn id="28" fill="hold">
                                <p:stCondLst>
                                  <p:cond delay="750"/>
                                </p:stCondLst>
                                <p:childTnLst>
                                  <p:par>
                                    <p:cTn id="29" presetID="42"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childTnLst>
                              </p:cTn>
                            </p:par>
                            <p:par>
                              <p:cTn id="34" fill="hold">
                                <p:stCondLst>
                                  <p:cond delay="1750"/>
                                </p:stCondLst>
                                <p:childTnLst>
                                  <p:par>
                                    <p:cTn id="35" presetID="22" presetClass="entr" presetSubtype="4"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down)">
                                          <p:cBhvr>
                                            <p:cTn id="37" dur="500"/>
                                            <p:tgtEl>
                                              <p:spTgt spid="35"/>
                                            </p:tgtEl>
                                          </p:cBhvr>
                                        </p:animEffect>
                                      </p:childTnLst>
                                    </p:cTn>
                                  </p:par>
                                </p:childTnLst>
                              </p:cTn>
                            </p:par>
                            <p:par>
                              <p:cTn id="38" fill="hold">
                                <p:stCondLst>
                                  <p:cond delay="2250"/>
                                </p:stCondLst>
                                <p:childTnLst>
                                  <p:par>
                                    <p:cTn id="39" presetID="2" presetClass="entr" presetSubtype="1" fill="hold" nodeType="afterEffect" p14:presetBounceEnd="42000">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14:bounceEnd="42000">
                                          <p:cBhvr additive="base">
                                            <p:cTn id="41" dur="500" fill="hold"/>
                                            <p:tgtEl>
                                              <p:spTgt spid="45"/>
                                            </p:tgtEl>
                                            <p:attrNameLst>
                                              <p:attrName>ppt_x</p:attrName>
                                            </p:attrNameLst>
                                          </p:cBhvr>
                                          <p:tavLst>
                                            <p:tav tm="0">
                                              <p:val>
                                                <p:strVal val="#ppt_x"/>
                                              </p:val>
                                            </p:tav>
                                            <p:tav tm="100000">
                                              <p:val>
                                                <p:strVal val="#ppt_x"/>
                                              </p:val>
                                            </p:tav>
                                          </p:tavLst>
                                        </p:anim>
                                        <p:anim calcmode="lin" valueType="num" p14:bounceEnd="42000">
                                          <p:cBhvr additive="base">
                                            <p:cTn id="42" dur="500" fill="hold"/>
                                            <p:tgtEl>
                                              <p:spTgt spid="45"/>
                                            </p:tgtEl>
                                            <p:attrNameLst>
                                              <p:attrName>ppt_y</p:attrName>
                                            </p:attrNameLst>
                                          </p:cBhvr>
                                          <p:tavLst>
                                            <p:tav tm="0">
                                              <p:val>
                                                <p:strVal val="0-#ppt_h/2"/>
                                              </p:val>
                                            </p:tav>
                                            <p:tav tm="100000">
                                              <p:val>
                                                <p:strVal val="#ppt_y"/>
                                              </p:val>
                                            </p:tav>
                                          </p:tavLst>
                                        </p:anim>
                                      </p:childTnLst>
                                    </p:cTn>
                                  </p:par>
                                  <p:par>
                                    <p:cTn id="43" presetID="2" presetClass="entr" presetSubtype="1" fill="hold" nodeType="withEffect" p14:presetBounceEnd="42000">
                                      <p:stCondLst>
                                        <p:cond delay="200"/>
                                      </p:stCondLst>
                                      <p:childTnLst>
                                        <p:set>
                                          <p:cBhvr>
                                            <p:cTn id="44" dur="1" fill="hold">
                                              <p:stCondLst>
                                                <p:cond delay="0"/>
                                              </p:stCondLst>
                                            </p:cTn>
                                            <p:tgtEl>
                                              <p:spTgt spid="48"/>
                                            </p:tgtEl>
                                            <p:attrNameLst>
                                              <p:attrName>style.visibility</p:attrName>
                                            </p:attrNameLst>
                                          </p:cBhvr>
                                          <p:to>
                                            <p:strVal val="visible"/>
                                          </p:to>
                                        </p:set>
                                        <p:anim calcmode="lin" valueType="num" p14:bounceEnd="42000">
                                          <p:cBhvr additive="base">
                                            <p:cTn id="45" dur="500" fill="hold"/>
                                            <p:tgtEl>
                                              <p:spTgt spid="48"/>
                                            </p:tgtEl>
                                            <p:attrNameLst>
                                              <p:attrName>ppt_x</p:attrName>
                                            </p:attrNameLst>
                                          </p:cBhvr>
                                          <p:tavLst>
                                            <p:tav tm="0">
                                              <p:val>
                                                <p:strVal val="#ppt_x"/>
                                              </p:val>
                                            </p:tav>
                                            <p:tav tm="100000">
                                              <p:val>
                                                <p:strVal val="#ppt_x"/>
                                              </p:val>
                                            </p:tav>
                                          </p:tavLst>
                                        </p:anim>
                                        <p:anim calcmode="lin" valueType="num" p14:bounceEnd="42000">
                                          <p:cBhvr additive="base">
                                            <p:cTn id="46" dur="500" fill="hold"/>
                                            <p:tgtEl>
                                              <p:spTgt spid="48"/>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14:presetBounceEnd="42000">
                                      <p:stCondLst>
                                        <p:cond delay="400"/>
                                      </p:stCondLst>
                                      <p:childTnLst>
                                        <p:set>
                                          <p:cBhvr>
                                            <p:cTn id="48" dur="1" fill="hold">
                                              <p:stCondLst>
                                                <p:cond delay="0"/>
                                              </p:stCondLst>
                                            </p:cTn>
                                            <p:tgtEl>
                                              <p:spTgt spid="51"/>
                                            </p:tgtEl>
                                            <p:attrNameLst>
                                              <p:attrName>style.visibility</p:attrName>
                                            </p:attrNameLst>
                                          </p:cBhvr>
                                          <p:to>
                                            <p:strVal val="visible"/>
                                          </p:to>
                                        </p:set>
                                        <p:anim calcmode="lin" valueType="num" p14:bounceEnd="42000">
                                          <p:cBhvr additive="base">
                                            <p:cTn id="49" dur="500" fill="hold"/>
                                            <p:tgtEl>
                                              <p:spTgt spid="51"/>
                                            </p:tgtEl>
                                            <p:attrNameLst>
                                              <p:attrName>ppt_x</p:attrName>
                                            </p:attrNameLst>
                                          </p:cBhvr>
                                          <p:tavLst>
                                            <p:tav tm="0">
                                              <p:val>
                                                <p:strVal val="#ppt_x"/>
                                              </p:val>
                                            </p:tav>
                                            <p:tav tm="100000">
                                              <p:val>
                                                <p:strVal val="#ppt_x"/>
                                              </p:val>
                                            </p:tav>
                                          </p:tavLst>
                                        </p:anim>
                                        <p:anim calcmode="lin" valueType="num" p14:bounceEnd="42000">
                                          <p:cBhvr additive="base">
                                            <p:cTn id="50" dur="500" fill="hold"/>
                                            <p:tgtEl>
                                              <p:spTgt spid="51"/>
                                            </p:tgtEl>
                                            <p:attrNameLst>
                                              <p:attrName>ppt_y</p:attrName>
                                            </p:attrNameLst>
                                          </p:cBhvr>
                                          <p:tavLst>
                                            <p:tav tm="0">
                                              <p:val>
                                                <p:strVal val="0-#ppt_h/2"/>
                                              </p:val>
                                            </p:tav>
                                            <p:tav tm="100000">
                                              <p:val>
                                                <p:strVal val="#ppt_y"/>
                                              </p:val>
                                            </p:tav>
                                          </p:tavLst>
                                        </p:anim>
                                      </p:childTnLst>
                                    </p:cTn>
                                  </p:par>
                                  <p:par>
                                    <p:cTn id="51" presetID="2" presetClass="entr" presetSubtype="1" fill="hold" nodeType="withEffect" p14:presetBounceEnd="42000">
                                      <p:stCondLst>
                                        <p:cond delay="700"/>
                                      </p:stCondLst>
                                      <p:childTnLst>
                                        <p:set>
                                          <p:cBhvr>
                                            <p:cTn id="52" dur="1" fill="hold">
                                              <p:stCondLst>
                                                <p:cond delay="0"/>
                                              </p:stCondLst>
                                            </p:cTn>
                                            <p:tgtEl>
                                              <p:spTgt spid="54"/>
                                            </p:tgtEl>
                                            <p:attrNameLst>
                                              <p:attrName>style.visibility</p:attrName>
                                            </p:attrNameLst>
                                          </p:cBhvr>
                                          <p:to>
                                            <p:strVal val="visible"/>
                                          </p:to>
                                        </p:set>
                                        <p:anim calcmode="lin" valueType="num" p14:bounceEnd="42000">
                                          <p:cBhvr additive="base">
                                            <p:cTn id="53" dur="500" fill="hold"/>
                                            <p:tgtEl>
                                              <p:spTgt spid="54"/>
                                            </p:tgtEl>
                                            <p:attrNameLst>
                                              <p:attrName>ppt_x</p:attrName>
                                            </p:attrNameLst>
                                          </p:cBhvr>
                                          <p:tavLst>
                                            <p:tav tm="0">
                                              <p:val>
                                                <p:strVal val="#ppt_x"/>
                                              </p:val>
                                            </p:tav>
                                            <p:tav tm="100000">
                                              <p:val>
                                                <p:strVal val="#ppt_x"/>
                                              </p:val>
                                            </p:tav>
                                          </p:tavLst>
                                        </p:anim>
                                        <p:anim calcmode="lin" valueType="num" p14:bounceEnd="42000">
                                          <p:cBhvr additive="base">
                                            <p:cTn id="54" dur="500" fill="hold"/>
                                            <p:tgtEl>
                                              <p:spTgt spid="54"/>
                                            </p:tgtEl>
                                            <p:attrNameLst>
                                              <p:attrName>ppt_y</p:attrName>
                                            </p:attrNameLst>
                                          </p:cBhvr>
                                          <p:tavLst>
                                            <p:tav tm="0">
                                              <p:val>
                                                <p:strVal val="0-#ppt_h/2"/>
                                              </p:val>
                                            </p:tav>
                                            <p:tav tm="100000">
                                              <p:val>
                                                <p:strVal val="#ppt_y"/>
                                              </p:val>
                                            </p:tav>
                                          </p:tavLst>
                                        </p:anim>
                                      </p:childTnLst>
                                    </p:cTn>
                                  </p:par>
                                  <p:par>
                                    <p:cTn id="55" presetID="2" presetClass="entr" presetSubtype="1" fill="hold" nodeType="withEffect" p14:presetBounceEnd="42000">
                                      <p:stCondLst>
                                        <p:cond delay="1000"/>
                                      </p:stCondLst>
                                      <p:childTnLst>
                                        <p:set>
                                          <p:cBhvr>
                                            <p:cTn id="56" dur="1" fill="hold">
                                              <p:stCondLst>
                                                <p:cond delay="0"/>
                                              </p:stCondLst>
                                            </p:cTn>
                                            <p:tgtEl>
                                              <p:spTgt spid="57"/>
                                            </p:tgtEl>
                                            <p:attrNameLst>
                                              <p:attrName>style.visibility</p:attrName>
                                            </p:attrNameLst>
                                          </p:cBhvr>
                                          <p:to>
                                            <p:strVal val="visible"/>
                                          </p:to>
                                        </p:set>
                                        <p:anim calcmode="lin" valueType="num" p14:bounceEnd="42000">
                                          <p:cBhvr additive="base">
                                            <p:cTn id="57" dur="500" fill="hold"/>
                                            <p:tgtEl>
                                              <p:spTgt spid="57"/>
                                            </p:tgtEl>
                                            <p:attrNameLst>
                                              <p:attrName>ppt_x</p:attrName>
                                            </p:attrNameLst>
                                          </p:cBhvr>
                                          <p:tavLst>
                                            <p:tav tm="0">
                                              <p:val>
                                                <p:strVal val="#ppt_x"/>
                                              </p:val>
                                            </p:tav>
                                            <p:tav tm="100000">
                                              <p:val>
                                                <p:strVal val="#ppt_x"/>
                                              </p:val>
                                            </p:tav>
                                          </p:tavLst>
                                        </p:anim>
                                        <p:anim calcmode="lin" valueType="num" p14:bounceEnd="42000">
                                          <p:cBhvr additive="base">
                                            <p:cTn id="58" dur="500" fill="hold"/>
                                            <p:tgtEl>
                                              <p:spTgt spid="57"/>
                                            </p:tgtEl>
                                            <p:attrNameLst>
                                              <p:attrName>ppt_y</p:attrName>
                                            </p:attrNameLst>
                                          </p:cBhvr>
                                          <p:tavLst>
                                            <p:tav tm="0">
                                              <p:val>
                                                <p:strVal val="0-#ppt_h/2"/>
                                              </p:val>
                                            </p:tav>
                                            <p:tav tm="100000">
                                              <p:val>
                                                <p:strVal val="#ppt_y"/>
                                              </p:val>
                                            </p:tav>
                                          </p:tavLst>
                                        </p:anim>
                                      </p:childTnLst>
                                    </p:cTn>
                                  </p:par>
                                </p:childTnLst>
                              </p:cTn>
                            </p:par>
                            <p:par>
                              <p:cTn id="59" fill="hold">
                                <p:stCondLst>
                                  <p:cond delay="2750"/>
                                </p:stCondLst>
                                <p:childTnLst>
                                  <p:par>
                                    <p:cTn id="60" presetID="16" presetClass="entr" presetSubtype="21" fill="hold" grpId="0" nodeType="after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barn(inVertical)">
                                          <p:cBhvr>
                                            <p:cTn id="62" dur="500"/>
                                            <p:tgtEl>
                                              <p:spTgt spid="61"/>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barn(inVertical)">
                                          <p:cBhvr>
                                            <p:cTn id="65" dur="500"/>
                                            <p:tgtEl>
                                              <p:spTgt spid="62"/>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barn(inVertical)">
                                          <p:cBhvr>
                                            <p:cTn id="68" dur="500"/>
                                            <p:tgtEl>
                                              <p:spTgt spid="63"/>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barn(inVertical)">
                                          <p:cBhvr>
                                            <p:cTn id="71" dur="500"/>
                                            <p:tgtEl>
                                              <p:spTgt spid="64"/>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barn(inVertical)">
                                          <p:cBhvr>
                                            <p:cTn id="74" dur="500"/>
                                            <p:tgtEl>
                                              <p:spTgt spid="65"/>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barn(inVertical)">
                                          <p:cBhvr>
                                            <p:cTn id="77" dur="500"/>
                                            <p:tgtEl>
                                              <p:spTgt spid="66"/>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barn(inVertical)">
                                          <p:cBhvr>
                                            <p:cTn id="80" dur="500"/>
                                            <p:tgtEl>
                                              <p:spTgt spid="67"/>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barn(inVertical)">
                                          <p:cBhvr>
                                            <p:cTn id="83" dur="500"/>
                                            <p:tgtEl>
                                              <p:spTgt spid="68"/>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barn(inVertical)">
                                          <p:cBhvr>
                                            <p:cTn id="86" dur="500"/>
                                            <p:tgtEl>
                                              <p:spTgt spid="69"/>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70"/>
                                            </p:tgtEl>
                                            <p:attrNameLst>
                                              <p:attrName>style.visibility</p:attrName>
                                            </p:attrNameLst>
                                          </p:cBhvr>
                                          <p:to>
                                            <p:strVal val="visible"/>
                                          </p:to>
                                        </p:set>
                                        <p:animEffect transition="in" filter="barn(inVertical)">
                                          <p:cBhvr>
                                            <p:cTn id="89" dur="500"/>
                                            <p:tgtEl>
                                              <p:spTgt spid="70"/>
                                            </p:tgtEl>
                                          </p:cBhvr>
                                        </p:animEffect>
                                      </p:childTnLst>
                                    </p:cTn>
                                  </p:par>
                                </p:childTnLst>
                              </p:cTn>
                            </p:par>
                            <p:par>
                              <p:cTn id="90" fill="hold">
                                <p:stCondLst>
                                  <p:cond delay="3250"/>
                                </p:stCondLst>
                                <p:childTnLst>
                                  <p:par>
                                    <p:cTn id="91" presetID="22" presetClass="entr" presetSubtype="8" fill="hold" grpId="0" nodeType="after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wipe(left)">
                                          <p:cBhvr>
                                            <p:cTn id="9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2" grpId="0"/>
          <p:bldP spid="43" grpId="0" animBg="1"/>
          <p:bldP spid="61" grpId="0"/>
          <p:bldP spid="62" grpId="0"/>
          <p:bldP spid="63" grpId="0"/>
          <p:bldP spid="64" grpId="0"/>
          <p:bldP spid="65" grpId="0"/>
          <p:bldP spid="66" grpId="0"/>
          <p:bldP spid="67" grpId="0"/>
          <p:bldP spid="68" grpId="0"/>
          <p:bldP spid="69" grpId="0"/>
          <p:bldP spid="70" grpId="0"/>
          <p:bldP spid="7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0"/>
                                            </p:tgtEl>
                                            <p:attrNameLst>
                                              <p:attrName>ppt_y</p:attrName>
                                            </p:attrNameLst>
                                          </p:cBhvr>
                                          <p:tavLst>
                                            <p:tav tm="0">
                                              <p:val>
                                                <p:strVal val="#ppt_y"/>
                                              </p:val>
                                            </p:tav>
                                            <p:tav tm="100000">
                                              <p:val>
                                                <p:strVal val="#ppt_y"/>
                                              </p:val>
                                            </p:tav>
                                          </p:tavLst>
                                        </p:anim>
                                        <p:anim calcmode="lin" valueType="num">
                                          <p:cBhvr>
                                            <p:cTn id="25"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0"/>
                                            </p:tgtEl>
                                          </p:cBhvr>
                                        </p:animEffect>
                                      </p:childTnLst>
                                    </p:cTn>
                                  </p:par>
                                </p:childTnLst>
                              </p:cTn>
                            </p:par>
                            <p:par>
                              <p:cTn id="28" fill="hold">
                                <p:stCondLst>
                                  <p:cond delay="750"/>
                                </p:stCondLst>
                                <p:childTnLst>
                                  <p:par>
                                    <p:cTn id="29" presetID="42"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childTnLst>
                              </p:cTn>
                            </p:par>
                            <p:par>
                              <p:cTn id="34" fill="hold">
                                <p:stCondLst>
                                  <p:cond delay="1750"/>
                                </p:stCondLst>
                                <p:childTnLst>
                                  <p:par>
                                    <p:cTn id="35" presetID="22" presetClass="entr" presetSubtype="4"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down)">
                                          <p:cBhvr>
                                            <p:cTn id="37" dur="500"/>
                                            <p:tgtEl>
                                              <p:spTgt spid="35"/>
                                            </p:tgtEl>
                                          </p:cBhvr>
                                        </p:animEffect>
                                      </p:childTnLst>
                                    </p:cTn>
                                  </p:par>
                                </p:childTnLst>
                              </p:cTn>
                            </p:par>
                            <p:par>
                              <p:cTn id="38" fill="hold">
                                <p:stCondLst>
                                  <p:cond delay="2250"/>
                                </p:stCondLst>
                                <p:childTnLst>
                                  <p:par>
                                    <p:cTn id="39" presetID="2" presetClass="entr" presetSubtype="1"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0-#ppt_h/2"/>
                                              </p:val>
                                            </p:tav>
                                            <p:tav tm="100000">
                                              <p:val>
                                                <p:strVal val="#ppt_y"/>
                                              </p:val>
                                            </p:tav>
                                          </p:tavLst>
                                        </p:anim>
                                      </p:childTnLst>
                                    </p:cTn>
                                  </p:par>
                                  <p:par>
                                    <p:cTn id="43" presetID="2" presetClass="entr" presetSubtype="1" fill="hold" nodeType="withEffect">
                                      <p:stCondLst>
                                        <p:cond delay="200"/>
                                      </p:stCondLst>
                                      <p:childTnLst>
                                        <p:set>
                                          <p:cBhvr>
                                            <p:cTn id="44" dur="1" fill="hold">
                                              <p:stCondLst>
                                                <p:cond delay="0"/>
                                              </p:stCondLst>
                                            </p:cTn>
                                            <p:tgtEl>
                                              <p:spTgt spid="48"/>
                                            </p:tgtEl>
                                            <p:attrNameLst>
                                              <p:attrName>style.visibility</p:attrName>
                                            </p:attrNameLst>
                                          </p:cBhvr>
                                          <p:to>
                                            <p:strVal val="visible"/>
                                          </p:to>
                                        </p:set>
                                        <p:anim calcmode="lin" valueType="num">
                                          <p:cBhvr additive="base">
                                            <p:cTn id="45" dur="500" fill="hold"/>
                                            <p:tgtEl>
                                              <p:spTgt spid="48"/>
                                            </p:tgtEl>
                                            <p:attrNameLst>
                                              <p:attrName>ppt_x</p:attrName>
                                            </p:attrNameLst>
                                          </p:cBhvr>
                                          <p:tavLst>
                                            <p:tav tm="0">
                                              <p:val>
                                                <p:strVal val="#ppt_x"/>
                                              </p:val>
                                            </p:tav>
                                            <p:tav tm="100000">
                                              <p:val>
                                                <p:strVal val="#ppt_x"/>
                                              </p:val>
                                            </p:tav>
                                          </p:tavLst>
                                        </p:anim>
                                        <p:anim calcmode="lin" valueType="num">
                                          <p:cBhvr additive="base">
                                            <p:cTn id="46" dur="500" fill="hold"/>
                                            <p:tgtEl>
                                              <p:spTgt spid="48"/>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stCondLst>
                                        <p:cond delay="400"/>
                                      </p:stCondLst>
                                      <p:childTnLst>
                                        <p:set>
                                          <p:cBhvr>
                                            <p:cTn id="48" dur="1" fill="hold">
                                              <p:stCondLst>
                                                <p:cond delay="0"/>
                                              </p:stCondLst>
                                            </p:cTn>
                                            <p:tgtEl>
                                              <p:spTgt spid="51"/>
                                            </p:tgtEl>
                                            <p:attrNameLst>
                                              <p:attrName>style.visibility</p:attrName>
                                            </p:attrNameLst>
                                          </p:cBhvr>
                                          <p:to>
                                            <p:strVal val="visible"/>
                                          </p:to>
                                        </p:set>
                                        <p:anim calcmode="lin" valueType="num">
                                          <p:cBhvr additive="base">
                                            <p:cTn id="49" dur="500" fill="hold"/>
                                            <p:tgtEl>
                                              <p:spTgt spid="51"/>
                                            </p:tgtEl>
                                            <p:attrNameLst>
                                              <p:attrName>ppt_x</p:attrName>
                                            </p:attrNameLst>
                                          </p:cBhvr>
                                          <p:tavLst>
                                            <p:tav tm="0">
                                              <p:val>
                                                <p:strVal val="#ppt_x"/>
                                              </p:val>
                                            </p:tav>
                                            <p:tav tm="100000">
                                              <p:val>
                                                <p:strVal val="#ppt_x"/>
                                              </p:val>
                                            </p:tav>
                                          </p:tavLst>
                                        </p:anim>
                                        <p:anim calcmode="lin" valueType="num">
                                          <p:cBhvr additive="base">
                                            <p:cTn id="50" dur="500" fill="hold"/>
                                            <p:tgtEl>
                                              <p:spTgt spid="51"/>
                                            </p:tgtEl>
                                            <p:attrNameLst>
                                              <p:attrName>ppt_y</p:attrName>
                                            </p:attrNameLst>
                                          </p:cBhvr>
                                          <p:tavLst>
                                            <p:tav tm="0">
                                              <p:val>
                                                <p:strVal val="0-#ppt_h/2"/>
                                              </p:val>
                                            </p:tav>
                                            <p:tav tm="100000">
                                              <p:val>
                                                <p:strVal val="#ppt_y"/>
                                              </p:val>
                                            </p:tav>
                                          </p:tavLst>
                                        </p:anim>
                                      </p:childTnLst>
                                    </p:cTn>
                                  </p:par>
                                  <p:par>
                                    <p:cTn id="51" presetID="2" presetClass="entr" presetSubtype="1" fill="hold" nodeType="withEffect">
                                      <p:stCondLst>
                                        <p:cond delay="700"/>
                                      </p:stCondLst>
                                      <p:childTnLst>
                                        <p:set>
                                          <p:cBhvr>
                                            <p:cTn id="52" dur="1" fill="hold">
                                              <p:stCondLst>
                                                <p:cond delay="0"/>
                                              </p:stCondLst>
                                            </p:cTn>
                                            <p:tgtEl>
                                              <p:spTgt spid="54"/>
                                            </p:tgtEl>
                                            <p:attrNameLst>
                                              <p:attrName>style.visibility</p:attrName>
                                            </p:attrNameLst>
                                          </p:cBhvr>
                                          <p:to>
                                            <p:strVal val="visible"/>
                                          </p:to>
                                        </p:set>
                                        <p:anim calcmode="lin" valueType="num">
                                          <p:cBhvr additive="base">
                                            <p:cTn id="53" dur="500" fill="hold"/>
                                            <p:tgtEl>
                                              <p:spTgt spid="54"/>
                                            </p:tgtEl>
                                            <p:attrNameLst>
                                              <p:attrName>ppt_x</p:attrName>
                                            </p:attrNameLst>
                                          </p:cBhvr>
                                          <p:tavLst>
                                            <p:tav tm="0">
                                              <p:val>
                                                <p:strVal val="#ppt_x"/>
                                              </p:val>
                                            </p:tav>
                                            <p:tav tm="100000">
                                              <p:val>
                                                <p:strVal val="#ppt_x"/>
                                              </p:val>
                                            </p:tav>
                                          </p:tavLst>
                                        </p:anim>
                                        <p:anim calcmode="lin" valueType="num">
                                          <p:cBhvr additive="base">
                                            <p:cTn id="54" dur="500" fill="hold"/>
                                            <p:tgtEl>
                                              <p:spTgt spid="54"/>
                                            </p:tgtEl>
                                            <p:attrNameLst>
                                              <p:attrName>ppt_y</p:attrName>
                                            </p:attrNameLst>
                                          </p:cBhvr>
                                          <p:tavLst>
                                            <p:tav tm="0">
                                              <p:val>
                                                <p:strVal val="0-#ppt_h/2"/>
                                              </p:val>
                                            </p:tav>
                                            <p:tav tm="100000">
                                              <p:val>
                                                <p:strVal val="#ppt_y"/>
                                              </p:val>
                                            </p:tav>
                                          </p:tavLst>
                                        </p:anim>
                                      </p:childTnLst>
                                    </p:cTn>
                                  </p:par>
                                  <p:par>
                                    <p:cTn id="55" presetID="2" presetClass="entr" presetSubtype="1" fill="hold" nodeType="withEffect">
                                      <p:stCondLst>
                                        <p:cond delay="1000"/>
                                      </p:stCondLst>
                                      <p:childTnLst>
                                        <p:set>
                                          <p:cBhvr>
                                            <p:cTn id="56" dur="1" fill="hold">
                                              <p:stCondLst>
                                                <p:cond delay="0"/>
                                              </p:stCondLst>
                                            </p:cTn>
                                            <p:tgtEl>
                                              <p:spTgt spid="57"/>
                                            </p:tgtEl>
                                            <p:attrNameLst>
                                              <p:attrName>style.visibility</p:attrName>
                                            </p:attrNameLst>
                                          </p:cBhvr>
                                          <p:to>
                                            <p:strVal val="visible"/>
                                          </p:to>
                                        </p:set>
                                        <p:anim calcmode="lin" valueType="num">
                                          <p:cBhvr additive="base">
                                            <p:cTn id="57" dur="500" fill="hold"/>
                                            <p:tgtEl>
                                              <p:spTgt spid="57"/>
                                            </p:tgtEl>
                                            <p:attrNameLst>
                                              <p:attrName>ppt_x</p:attrName>
                                            </p:attrNameLst>
                                          </p:cBhvr>
                                          <p:tavLst>
                                            <p:tav tm="0">
                                              <p:val>
                                                <p:strVal val="#ppt_x"/>
                                              </p:val>
                                            </p:tav>
                                            <p:tav tm="100000">
                                              <p:val>
                                                <p:strVal val="#ppt_x"/>
                                              </p:val>
                                            </p:tav>
                                          </p:tavLst>
                                        </p:anim>
                                        <p:anim calcmode="lin" valueType="num">
                                          <p:cBhvr additive="base">
                                            <p:cTn id="58" dur="500" fill="hold"/>
                                            <p:tgtEl>
                                              <p:spTgt spid="57"/>
                                            </p:tgtEl>
                                            <p:attrNameLst>
                                              <p:attrName>ppt_y</p:attrName>
                                            </p:attrNameLst>
                                          </p:cBhvr>
                                          <p:tavLst>
                                            <p:tav tm="0">
                                              <p:val>
                                                <p:strVal val="0-#ppt_h/2"/>
                                              </p:val>
                                            </p:tav>
                                            <p:tav tm="100000">
                                              <p:val>
                                                <p:strVal val="#ppt_y"/>
                                              </p:val>
                                            </p:tav>
                                          </p:tavLst>
                                        </p:anim>
                                      </p:childTnLst>
                                    </p:cTn>
                                  </p:par>
                                </p:childTnLst>
                              </p:cTn>
                            </p:par>
                            <p:par>
                              <p:cTn id="59" fill="hold">
                                <p:stCondLst>
                                  <p:cond delay="2750"/>
                                </p:stCondLst>
                                <p:childTnLst>
                                  <p:par>
                                    <p:cTn id="60" presetID="16" presetClass="entr" presetSubtype="21" fill="hold" grpId="0" nodeType="after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barn(inVertical)">
                                          <p:cBhvr>
                                            <p:cTn id="62" dur="500"/>
                                            <p:tgtEl>
                                              <p:spTgt spid="61"/>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barn(inVertical)">
                                          <p:cBhvr>
                                            <p:cTn id="65" dur="500"/>
                                            <p:tgtEl>
                                              <p:spTgt spid="62"/>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barn(inVertical)">
                                          <p:cBhvr>
                                            <p:cTn id="68" dur="500"/>
                                            <p:tgtEl>
                                              <p:spTgt spid="63"/>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barn(inVertical)">
                                          <p:cBhvr>
                                            <p:cTn id="71" dur="500"/>
                                            <p:tgtEl>
                                              <p:spTgt spid="64"/>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barn(inVertical)">
                                          <p:cBhvr>
                                            <p:cTn id="74" dur="500"/>
                                            <p:tgtEl>
                                              <p:spTgt spid="65"/>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barn(inVertical)">
                                          <p:cBhvr>
                                            <p:cTn id="77" dur="500"/>
                                            <p:tgtEl>
                                              <p:spTgt spid="66"/>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barn(inVertical)">
                                          <p:cBhvr>
                                            <p:cTn id="80" dur="500"/>
                                            <p:tgtEl>
                                              <p:spTgt spid="67"/>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barn(inVertical)">
                                          <p:cBhvr>
                                            <p:cTn id="83" dur="500"/>
                                            <p:tgtEl>
                                              <p:spTgt spid="68"/>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barn(inVertical)">
                                          <p:cBhvr>
                                            <p:cTn id="86" dur="500"/>
                                            <p:tgtEl>
                                              <p:spTgt spid="69"/>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70"/>
                                            </p:tgtEl>
                                            <p:attrNameLst>
                                              <p:attrName>style.visibility</p:attrName>
                                            </p:attrNameLst>
                                          </p:cBhvr>
                                          <p:to>
                                            <p:strVal val="visible"/>
                                          </p:to>
                                        </p:set>
                                        <p:animEffect transition="in" filter="barn(inVertical)">
                                          <p:cBhvr>
                                            <p:cTn id="89" dur="500"/>
                                            <p:tgtEl>
                                              <p:spTgt spid="70"/>
                                            </p:tgtEl>
                                          </p:cBhvr>
                                        </p:animEffect>
                                      </p:childTnLst>
                                    </p:cTn>
                                  </p:par>
                                </p:childTnLst>
                              </p:cTn>
                            </p:par>
                            <p:par>
                              <p:cTn id="90" fill="hold">
                                <p:stCondLst>
                                  <p:cond delay="3250"/>
                                </p:stCondLst>
                                <p:childTnLst>
                                  <p:par>
                                    <p:cTn id="91" presetID="22" presetClass="entr" presetSubtype="8" fill="hold" grpId="0" nodeType="after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wipe(left)">
                                          <p:cBhvr>
                                            <p:cTn id="9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2" grpId="0"/>
          <p:bldP spid="43" grpId="0" animBg="1"/>
          <p:bldP spid="61" grpId="0"/>
          <p:bldP spid="62" grpId="0"/>
          <p:bldP spid="63" grpId="0"/>
          <p:bldP spid="64" grpId="0"/>
          <p:bldP spid="65" grpId="0"/>
          <p:bldP spid="66" grpId="0"/>
          <p:bldP spid="67" grpId="0"/>
          <p:bldP spid="68" grpId="0"/>
          <p:bldP spid="69" grpId="0"/>
          <p:bldP spid="70" grpId="0"/>
          <p:bldP spid="71"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440809" y="1154364"/>
            <a:ext cx="2214965" cy="22146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5"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1148" y="872204"/>
            <a:ext cx="2511410" cy="251106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76" name="Picture 2" descr="C:\Users\Administrator\Desktop\15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20" t="5120" r="5120" b="5120"/>
          <a:stretch>
            <a:fillRect/>
          </a:stretch>
        </p:blipFill>
        <p:spPr bwMode="auto">
          <a:xfrm>
            <a:off x="1883411" y="1220218"/>
            <a:ext cx="1898818" cy="17984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7" name="矩形 9"/>
          <p:cNvSpPr>
            <a:spLocks noChangeArrowheads="1"/>
          </p:cNvSpPr>
          <p:nvPr/>
        </p:nvSpPr>
        <p:spPr bwMode="auto">
          <a:xfrm>
            <a:off x="1633056" y="3242698"/>
            <a:ext cx="1540808" cy="36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3765">
              <a:defRPr/>
            </a:pPr>
            <a:r>
              <a:rPr lang="zh-CN" altLang="en-US" b="0" kern="0" dirty="0" smtClean="0">
                <a:solidFill>
                  <a:schemeClr val="tx1">
                    <a:lumMod val="65000"/>
                    <a:lumOff val="35000"/>
                  </a:schemeClr>
                </a:solidFill>
                <a:latin typeface="微软雅黑" panose="020B0503020204020204" pitchFamily="34" charset="-122"/>
                <a:ea typeface="微软雅黑" panose="020B0503020204020204" pitchFamily="34" charset="-122"/>
              </a:rPr>
              <a:t>代用名</a:t>
            </a:r>
            <a:endParaRPr lang="zh-CN" altLang="en-US"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8" name="矩形 7"/>
          <p:cNvSpPr>
            <a:spLocks noChangeArrowheads="1"/>
          </p:cNvSpPr>
          <p:nvPr/>
        </p:nvSpPr>
        <p:spPr bwMode="auto">
          <a:xfrm>
            <a:off x="2837755" y="3238234"/>
            <a:ext cx="966436"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3765">
              <a:defRPr/>
            </a:pPr>
            <a:r>
              <a:rPr lang="zh-CN" altLang="en-US" sz="1000" kern="0" dirty="0">
                <a:solidFill>
                  <a:schemeClr val="tx1">
                    <a:lumMod val="65000"/>
                    <a:lumOff val="35000"/>
                  </a:schemeClr>
                </a:solidFill>
                <a:latin typeface="微软雅黑" panose="020B0503020204020204" pitchFamily="34" charset="-122"/>
                <a:ea typeface="微软雅黑" panose="020B0503020204020204" pitchFamily="34" charset="-122"/>
              </a:rPr>
              <a:t>公司总经理</a:t>
            </a:r>
            <a:endParaRPr lang="en-US" altLang="zh-CN" sz="1000" kern="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defTabSz="913765">
              <a:defRPr/>
            </a:pPr>
            <a:r>
              <a:rPr lang="zh-CN" altLang="en-US" sz="1000" kern="0" dirty="0">
                <a:solidFill>
                  <a:schemeClr val="tx1">
                    <a:lumMod val="65000"/>
                    <a:lumOff val="35000"/>
                  </a:schemeClr>
                </a:solidFill>
                <a:latin typeface="微软雅黑" panose="020B0503020204020204" pitchFamily="34" charset="-122"/>
                <a:ea typeface="微软雅黑" panose="020B0503020204020204" pitchFamily="34" charset="-122"/>
              </a:rPr>
              <a:t>职务或头衔</a:t>
            </a:r>
            <a:endParaRPr lang="zh-CN" altLang="en-US" sz="10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9" name="TextBox 78"/>
          <p:cNvSpPr txBox="1"/>
          <p:nvPr/>
        </p:nvSpPr>
        <p:spPr>
          <a:xfrm>
            <a:off x="1224367" y="3689342"/>
            <a:ext cx="3265506" cy="1015350"/>
          </a:xfrm>
          <a:prstGeom prst="rect">
            <a:avLst/>
          </a:prstGeom>
          <a:noFill/>
        </p:spPr>
        <p:txBody>
          <a:bodyPr wrap="square" lIns="91413" tIns="45706" rIns="91413" bIns="45706">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defTabSz="913765">
              <a:lnSpc>
                <a:spcPct val="150000"/>
              </a:lnSpc>
              <a:defRPr/>
            </a:pPr>
            <a:r>
              <a:rPr lang="zh-CN" altLang="en-US" sz="800" kern="0" dirty="0">
                <a:solidFill>
                  <a:schemeClr val="tx1">
                    <a:lumMod val="65000"/>
                    <a:lumOff val="35000"/>
                  </a:schemeClr>
                </a:solidFill>
              </a:rPr>
              <a:t>       在这里输入主要的职业经验及任职主要机构等等，如：某大学工商学院研究生，有十余年行业经验，是某领域领军人物。      </a:t>
            </a:r>
            <a:endParaRPr lang="en-US" altLang="zh-CN" sz="800" kern="0" dirty="0">
              <a:solidFill>
                <a:schemeClr val="tx1">
                  <a:lumMod val="65000"/>
                  <a:lumOff val="35000"/>
                </a:schemeClr>
              </a:solidFill>
            </a:endParaRPr>
          </a:p>
          <a:p>
            <a:pPr defTabSz="913765">
              <a:lnSpc>
                <a:spcPct val="150000"/>
              </a:lnSpc>
              <a:defRPr/>
            </a:pPr>
            <a:r>
              <a:rPr lang="en-US" altLang="zh-CN" sz="800" kern="0" dirty="0">
                <a:solidFill>
                  <a:schemeClr val="tx1">
                    <a:lumMod val="65000"/>
                    <a:lumOff val="35000"/>
                  </a:schemeClr>
                </a:solidFill>
              </a:rPr>
              <a:t>       1992</a:t>
            </a:r>
            <a:r>
              <a:rPr lang="zh-CN" altLang="en-US" sz="800" kern="0" dirty="0">
                <a:solidFill>
                  <a:schemeClr val="tx1">
                    <a:lumMod val="65000"/>
                    <a:lumOff val="35000"/>
                  </a:schemeClr>
                </a:solidFill>
              </a:rPr>
              <a:t>年在某公司担任中层管理；</a:t>
            </a:r>
            <a:r>
              <a:rPr lang="en-US" altLang="zh-CN" sz="800" kern="0" dirty="0">
                <a:solidFill>
                  <a:schemeClr val="tx1">
                    <a:lumMod val="65000"/>
                    <a:lumOff val="35000"/>
                  </a:schemeClr>
                </a:solidFill>
              </a:rPr>
              <a:t>2003</a:t>
            </a:r>
            <a:r>
              <a:rPr lang="zh-CN" altLang="en-US" sz="800" kern="0" dirty="0">
                <a:solidFill>
                  <a:schemeClr val="tx1">
                    <a:lumMod val="65000"/>
                    <a:lumOff val="35000"/>
                  </a:schemeClr>
                </a:solidFill>
              </a:rPr>
              <a:t>年任某公司执</a:t>
            </a:r>
            <a:r>
              <a:rPr lang="en-US" altLang="zh-CN" sz="800" kern="0" dirty="0">
                <a:solidFill>
                  <a:schemeClr val="tx1">
                    <a:lumMod val="65000"/>
                    <a:lumOff val="35000"/>
                  </a:schemeClr>
                </a:solidFill>
              </a:rPr>
              <a:t>COO</a:t>
            </a:r>
            <a:r>
              <a:rPr lang="zh-CN" altLang="en-US" sz="800" kern="0" dirty="0">
                <a:solidFill>
                  <a:schemeClr val="tx1">
                    <a:lumMod val="65000"/>
                    <a:lumOff val="35000"/>
                  </a:schemeClr>
                </a:solidFill>
              </a:rPr>
              <a:t>；</a:t>
            </a:r>
            <a:r>
              <a:rPr lang="en-US" altLang="zh-CN" sz="800" kern="0" dirty="0">
                <a:solidFill>
                  <a:schemeClr val="tx1">
                    <a:lumMod val="65000"/>
                    <a:lumOff val="35000"/>
                  </a:schemeClr>
                </a:solidFill>
              </a:rPr>
              <a:t>2007</a:t>
            </a:r>
            <a:r>
              <a:rPr lang="zh-CN" altLang="en-US" sz="800" kern="0" dirty="0">
                <a:solidFill>
                  <a:schemeClr val="tx1">
                    <a:lumMod val="65000"/>
                    <a:lumOff val="35000"/>
                  </a:schemeClr>
                </a:solidFill>
              </a:rPr>
              <a:t>年担任某公司执行总裁。曾于某年、某年、</a:t>
            </a:r>
            <a:r>
              <a:rPr lang="en-US" altLang="zh-CN" sz="800" kern="0" dirty="0">
                <a:solidFill>
                  <a:schemeClr val="tx1">
                    <a:lumMod val="65000"/>
                    <a:lumOff val="35000"/>
                  </a:schemeClr>
                </a:solidFill>
              </a:rPr>
              <a:t>2012</a:t>
            </a:r>
            <a:r>
              <a:rPr lang="zh-CN" altLang="en-US" sz="800" kern="0" dirty="0">
                <a:solidFill>
                  <a:schemeClr val="tx1">
                    <a:lumMod val="65000"/>
                    <a:lumOff val="35000"/>
                  </a:schemeClr>
                </a:solidFill>
              </a:rPr>
              <a:t>年分别获得某某奖项。</a:t>
            </a:r>
            <a:endParaRPr lang="zh-CN" altLang="en-US" sz="800" kern="0" dirty="0">
              <a:solidFill>
                <a:schemeClr val="tx1">
                  <a:lumMod val="65000"/>
                  <a:lumOff val="35000"/>
                </a:schemeClr>
              </a:solidFill>
            </a:endParaRPr>
          </a:p>
        </p:txBody>
      </p:sp>
      <p:pic>
        <p:nvPicPr>
          <p:cNvPr id="80"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000359" y="1154364"/>
            <a:ext cx="2214965" cy="22146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1"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0698" y="872204"/>
            <a:ext cx="2511410" cy="251106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04744" y="1220218"/>
            <a:ext cx="1872617" cy="17984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3" name="矩形 9"/>
          <p:cNvSpPr>
            <a:spLocks noChangeArrowheads="1"/>
          </p:cNvSpPr>
          <p:nvPr/>
        </p:nvSpPr>
        <p:spPr bwMode="auto">
          <a:xfrm>
            <a:off x="5195700" y="3242698"/>
            <a:ext cx="1540808" cy="36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3765">
              <a:defRPr/>
            </a:pPr>
            <a:r>
              <a:rPr lang="zh-CN" altLang="en-US" kern="0" dirty="0">
                <a:solidFill>
                  <a:schemeClr val="tx1">
                    <a:lumMod val="65000"/>
                    <a:lumOff val="35000"/>
                  </a:schemeClr>
                </a:solidFill>
                <a:latin typeface="微软雅黑" panose="020B0503020204020204" pitchFamily="34" charset="-122"/>
                <a:ea typeface="微软雅黑" panose="020B0503020204020204" pitchFamily="34" charset="-122"/>
              </a:rPr>
              <a:t>代用名</a:t>
            </a:r>
            <a:endParaRPr lang="zh-CN" altLang="en-US"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4" name="矩形 7"/>
          <p:cNvSpPr>
            <a:spLocks noChangeArrowheads="1"/>
          </p:cNvSpPr>
          <p:nvPr/>
        </p:nvSpPr>
        <p:spPr bwMode="auto">
          <a:xfrm>
            <a:off x="6400400" y="3238234"/>
            <a:ext cx="966436"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p>
            <a:pPr algn="ctr" defTabSz="913765">
              <a:defRPr/>
            </a:pPr>
            <a:r>
              <a:rPr lang="zh-CN" altLang="en-US" sz="1000" kern="0" dirty="0">
                <a:solidFill>
                  <a:schemeClr val="tx1">
                    <a:lumMod val="65000"/>
                    <a:lumOff val="35000"/>
                  </a:schemeClr>
                </a:solidFill>
                <a:latin typeface="微软雅黑" panose="020B0503020204020204" pitchFamily="34" charset="-122"/>
                <a:ea typeface="微软雅黑" panose="020B0503020204020204" pitchFamily="34" charset="-122"/>
              </a:rPr>
              <a:t>公司总经理</a:t>
            </a:r>
            <a:endParaRPr lang="en-US" altLang="zh-CN" sz="1000" kern="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defTabSz="913765">
              <a:defRPr/>
            </a:pPr>
            <a:r>
              <a:rPr lang="zh-CN" altLang="en-US" sz="1000" kern="0" dirty="0">
                <a:solidFill>
                  <a:schemeClr val="tx1">
                    <a:lumMod val="65000"/>
                    <a:lumOff val="35000"/>
                  </a:schemeClr>
                </a:solidFill>
                <a:latin typeface="微软雅黑" panose="020B0503020204020204" pitchFamily="34" charset="-122"/>
                <a:ea typeface="微软雅黑" panose="020B0503020204020204" pitchFamily="34" charset="-122"/>
              </a:rPr>
              <a:t>职务或头衔</a:t>
            </a:r>
            <a:endParaRPr lang="zh-CN" altLang="en-US" sz="10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5" name="TextBox 84"/>
          <p:cNvSpPr txBox="1"/>
          <p:nvPr/>
        </p:nvSpPr>
        <p:spPr>
          <a:xfrm>
            <a:off x="4787012" y="3689342"/>
            <a:ext cx="3265506" cy="1015350"/>
          </a:xfrm>
          <a:prstGeom prst="rect">
            <a:avLst/>
          </a:prstGeom>
          <a:noFill/>
        </p:spPr>
        <p:txBody>
          <a:bodyPr wrap="square" lIns="91413" tIns="45706" rIns="91413" bIns="45706">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defTabSz="913765">
              <a:lnSpc>
                <a:spcPct val="150000"/>
              </a:lnSpc>
              <a:defRPr/>
            </a:pPr>
            <a:r>
              <a:rPr lang="zh-CN" altLang="en-US" sz="800" kern="0" dirty="0">
                <a:solidFill>
                  <a:schemeClr val="tx1">
                    <a:lumMod val="65000"/>
                    <a:lumOff val="35000"/>
                  </a:schemeClr>
                </a:solidFill>
              </a:rPr>
              <a:t>       在这里输入主要的职业经验及任职主要机构等等，如：某大学工商学院研究生，有十余年行业经验，是某领域领军人物。      </a:t>
            </a:r>
            <a:endParaRPr lang="en-US" altLang="zh-CN" sz="800" kern="0" dirty="0">
              <a:solidFill>
                <a:schemeClr val="tx1">
                  <a:lumMod val="65000"/>
                  <a:lumOff val="35000"/>
                </a:schemeClr>
              </a:solidFill>
            </a:endParaRPr>
          </a:p>
          <a:p>
            <a:pPr defTabSz="913765">
              <a:lnSpc>
                <a:spcPct val="150000"/>
              </a:lnSpc>
              <a:defRPr/>
            </a:pPr>
            <a:r>
              <a:rPr lang="en-US" altLang="zh-CN" sz="800" kern="0" dirty="0">
                <a:solidFill>
                  <a:schemeClr val="tx1">
                    <a:lumMod val="65000"/>
                    <a:lumOff val="35000"/>
                  </a:schemeClr>
                </a:solidFill>
              </a:rPr>
              <a:t>       1992</a:t>
            </a:r>
            <a:r>
              <a:rPr lang="zh-CN" altLang="en-US" sz="800" kern="0" dirty="0">
                <a:solidFill>
                  <a:schemeClr val="tx1">
                    <a:lumMod val="65000"/>
                    <a:lumOff val="35000"/>
                  </a:schemeClr>
                </a:solidFill>
              </a:rPr>
              <a:t>年在某公司担任中层管理；</a:t>
            </a:r>
            <a:r>
              <a:rPr lang="en-US" altLang="zh-CN" sz="800" kern="0" dirty="0">
                <a:solidFill>
                  <a:schemeClr val="tx1">
                    <a:lumMod val="65000"/>
                    <a:lumOff val="35000"/>
                  </a:schemeClr>
                </a:solidFill>
              </a:rPr>
              <a:t>2003</a:t>
            </a:r>
            <a:r>
              <a:rPr lang="zh-CN" altLang="en-US" sz="800" kern="0" dirty="0">
                <a:solidFill>
                  <a:schemeClr val="tx1">
                    <a:lumMod val="65000"/>
                    <a:lumOff val="35000"/>
                  </a:schemeClr>
                </a:solidFill>
              </a:rPr>
              <a:t>年任某公司执</a:t>
            </a:r>
            <a:r>
              <a:rPr lang="en-US" altLang="zh-CN" sz="800" kern="0" dirty="0">
                <a:solidFill>
                  <a:schemeClr val="tx1">
                    <a:lumMod val="65000"/>
                    <a:lumOff val="35000"/>
                  </a:schemeClr>
                </a:solidFill>
              </a:rPr>
              <a:t>COO</a:t>
            </a:r>
            <a:r>
              <a:rPr lang="zh-CN" altLang="en-US" sz="800" kern="0" dirty="0">
                <a:solidFill>
                  <a:schemeClr val="tx1">
                    <a:lumMod val="65000"/>
                    <a:lumOff val="35000"/>
                  </a:schemeClr>
                </a:solidFill>
              </a:rPr>
              <a:t>；</a:t>
            </a:r>
            <a:r>
              <a:rPr lang="en-US" altLang="zh-CN" sz="800" kern="0" dirty="0">
                <a:solidFill>
                  <a:schemeClr val="tx1">
                    <a:lumMod val="65000"/>
                    <a:lumOff val="35000"/>
                  </a:schemeClr>
                </a:solidFill>
              </a:rPr>
              <a:t>2007</a:t>
            </a:r>
            <a:r>
              <a:rPr lang="zh-CN" altLang="en-US" sz="800" kern="0" dirty="0">
                <a:solidFill>
                  <a:schemeClr val="tx1">
                    <a:lumMod val="65000"/>
                    <a:lumOff val="35000"/>
                  </a:schemeClr>
                </a:solidFill>
              </a:rPr>
              <a:t>年担任某公司执行总裁。曾于某年、某年、</a:t>
            </a:r>
            <a:r>
              <a:rPr lang="en-US" altLang="zh-CN" sz="800" kern="0" dirty="0">
                <a:solidFill>
                  <a:schemeClr val="tx1">
                    <a:lumMod val="65000"/>
                    <a:lumOff val="35000"/>
                  </a:schemeClr>
                </a:solidFill>
              </a:rPr>
              <a:t>2012</a:t>
            </a:r>
            <a:r>
              <a:rPr lang="zh-CN" altLang="en-US" sz="800" kern="0" dirty="0">
                <a:solidFill>
                  <a:schemeClr val="tx1">
                    <a:lumMod val="65000"/>
                    <a:lumOff val="35000"/>
                  </a:schemeClr>
                </a:solidFill>
              </a:rPr>
              <a:t>年分别获得某某奖项。</a:t>
            </a:r>
            <a:endParaRPr lang="zh-CN" altLang="en-US" sz="800" kern="0" dirty="0">
              <a:solidFill>
                <a:schemeClr val="tx1">
                  <a:lumMod val="65000"/>
                  <a:lumOff val="35000"/>
                </a:schemeClr>
              </a:solidFill>
            </a:endParaRPr>
          </a:p>
        </p:txBody>
      </p:sp>
      <p:sp>
        <p:nvSpPr>
          <p:cNvPr id="20" name="TextBox 19"/>
          <p:cNvSpPr txBox="1"/>
          <p:nvPr/>
        </p:nvSpPr>
        <p:spPr>
          <a:xfrm>
            <a:off x="1100870" y="250030"/>
            <a:ext cx="158753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团队重要成员</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21" name="任意多边形 20"/>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24" name="TextBox 2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9" name="流程图: 摘录 2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0-#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0"/>
                                        </p:tgtEl>
                                        <p:attrNameLst>
                                          <p:attrName>ppt_y</p:attrName>
                                        </p:attrNameLst>
                                      </p:cBhvr>
                                      <p:tavLst>
                                        <p:tav tm="0">
                                          <p:val>
                                            <p:strVal val="#ppt_y"/>
                                          </p:val>
                                        </p:tav>
                                        <p:tav tm="100000">
                                          <p:val>
                                            <p:strVal val="#ppt_y"/>
                                          </p:val>
                                        </p:tav>
                                      </p:tavLst>
                                    </p:anim>
                                    <p:anim calcmode="lin" valueType="num">
                                      <p:cBhvr>
                                        <p:cTn id="25"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0"/>
                                        </p:tgtEl>
                                      </p:cBhvr>
                                    </p:animEffect>
                                  </p:childTnLst>
                                </p:cTn>
                              </p:par>
                            </p:childTnLst>
                          </p:cTn>
                        </p:par>
                        <p:par>
                          <p:cTn id="28" fill="hold">
                            <p:stCondLst>
                              <p:cond delay="800"/>
                            </p:stCondLst>
                            <p:childTnLst>
                              <p:par>
                                <p:cTn id="29" presetID="53" presetClass="entr" presetSubtype="16"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childTnLst>
                          </p:cTn>
                        </p:par>
                        <p:par>
                          <p:cTn id="34" fill="hold">
                            <p:stCondLst>
                              <p:cond delay="1300"/>
                            </p:stCondLst>
                            <p:childTnLst>
                              <p:par>
                                <p:cTn id="35" presetID="42" presetClass="entr" presetSubtype="0"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anim calcmode="lin" valueType="num">
                                      <p:cBhvr>
                                        <p:cTn id="38" dur="500" fill="hold"/>
                                        <p:tgtEl>
                                          <p:spTgt spid="75"/>
                                        </p:tgtEl>
                                        <p:attrNameLst>
                                          <p:attrName>ppt_x</p:attrName>
                                        </p:attrNameLst>
                                      </p:cBhvr>
                                      <p:tavLst>
                                        <p:tav tm="0">
                                          <p:val>
                                            <p:strVal val="#ppt_x"/>
                                          </p:val>
                                        </p:tav>
                                        <p:tav tm="100000">
                                          <p:val>
                                            <p:strVal val="#ppt_x"/>
                                          </p:val>
                                        </p:tav>
                                      </p:tavLst>
                                    </p:anim>
                                    <p:anim calcmode="lin" valueType="num">
                                      <p:cBhvr>
                                        <p:cTn id="39" dur="500" fill="hold"/>
                                        <p:tgtEl>
                                          <p:spTgt spid="75"/>
                                        </p:tgtEl>
                                        <p:attrNameLst>
                                          <p:attrName>ppt_y</p:attrName>
                                        </p:attrNameLst>
                                      </p:cBhvr>
                                      <p:tavLst>
                                        <p:tav tm="0">
                                          <p:val>
                                            <p:strVal val="#ppt_y+.1"/>
                                          </p:val>
                                        </p:tav>
                                        <p:tav tm="100000">
                                          <p:val>
                                            <p:strVal val="#ppt_y"/>
                                          </p:val>
                                        </p:tav>
                                      </p:tavLst>
                                    </p:anim>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childTnLst>
                          </p:cTn>
                        </p:par>
                        <p:par>
                          <p:cTn id="44" fill="hold">
                            <p:stCondLst>
                              <p:cond delay="2300"/>
                            </p:stCondLst>
                            <p:childTnLst>
                              <p:par>
                                <p:cTn id="45" presetID="56" presetClass="entr" presetSubtype="0" fill="hold" grpId="0" nodeType="afterEffect">
                                  <p:stCondLst>
                                    <p:cond delay="0"/>
                                  </p:stCondLst>
                                  <p:iterate type="lt">
                                    <p:tmPct val="10000"/>
                                  </p:iterate>
                                  <p:childTnLst>
                                    <p:set>
                                      <p:cBhvr>
                                        <p:cTn id="46" dur="1" fill="hold">
                                          <p:stCondLst>
                                            <p:cond delay="0"/>
                                          </p:stCondLst>
                                        </p:cTn>
                                        <p:tgtEl>
                                          <p:spTgt spid="77"/>
                                        </p:tgtEl>
                                        <p:attrNameLst>
                                          <p:attrName>style.visibility</p:attrName>
                                        </p:attrNameLst>
                                      </p:cBhvr>
                                      <p:to>
                                        <p:strVal val="visible"/>
                                      </p:to>
                                    </p:set>
                                    <p:anim by="(-#ppt_w*2)" calcmode="lin" valueType="num">
                                      <p:cBhvr rctx="PPT">
                                        <p:cTn id="47" dur="500" autoRev="1" fill="hold">
                                          <p:stCondLst>
                                            <p:cond delay="0"/>
                                          </p:stCondLst>
                                        </p:cTn>
                                        <p:tgtEl>
                                          <p:spTgt spid="77"/>
                                        </p:tgtEl>
                                        <p:attrNameLst>
                                          <p:attrName>ppt_w</p:attrName>
                                        </p:attrNameLst>
                                      </p:cBhvr>
                                    </p:anim>
                                    <p:anim by="(#ppt_w*0.50)" calcmode="lin" valueType="num">
                                      <p:cBhvr>
                                        <p:cTn id="48" dur="500" decel="50000" autoRev="1" fill="hold">
                                          <p:stCondLst>
                                            <p:cond delay="0"/>
                                          </p:stCondLst>
                                        </p:cTn>
                                        <p:tgtEl>
                                          <p:spTgt spid="77"/>
                                        </p:tgtEl>
                                        <p:attrNameLst>
                                          <p:attrName>ppt_x</p:attrName>
                                        </p:attrNameLst>
                                      </p:cBhvr>
                                    </p:anim>
                                    <p:anim from="(-#ppt_h/2)" to="(#ppt_y)" calcmode="lin" valueType="num">
                                      <p:cBhvr>
                                        <p:cTn id="49" dur="1000" fill="hold">
                                          <p:stCondLst>
                                            <p:cond delay="0"/>
                                          </p:stCondLst>
                                        </p:cTn>
                                        <p:tgtEl>
                                          <p:spTgt spid="77"/>
                                        </p:tgtEl>
                                        <p:attrNameLst>
                                          <p:attrName>ppt_y</p:attrName>
                                        </p:attrNameLst>
                                      </p:cBhvr>
                                    </p:anim>
                                    <p:animRot by="21600000">
                                      <p:cBhvr>
                                        <p:cTn id="50" dur="1000" fill="hold">
                                          <p:stCondLst>
                                            <p:cond delay="0"/>
                                          </p:stCondLst>
                                        </p:cTn>
                                        <p:tgtEl>
                                          <p:spTgt spid="77"/>
                                        </p:tgtEl>
                                        <p:attrNameLst>
                                          <p:attrName>r</p:attrName>
                                        </p:attrNameLst>
                                      </p:cBhvr>
                                    </p:animRot>
                                  </p:childTnLst>
                                </p:cTn>
                              </p:par>
                            </p:childTnLst>
                          </p:cTn>
                        </p:par>
                        <p:par>
                          <p:cTn id="51" fill="hold">
                            <p:stCondLst>
                              <p:cond delay="3500"/>
                            </p:stCondLst>
                            <p:childTnLst>
                              <p:par>
                                <p:cTn id="52" presetID="22" presetClass="entr" presetSubtype="8" fill="hold" grpId="0" nodeType="after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childTnLst>
                          </p:cTn>
                        </p:par>
                        <p:par>
                          <p:cTn id="55" fill="hold">
                            <p:stCondLst>
                              <p:cond delay="4000"/>
                            </p:stCondLst>
                            <p:childTnLst>
                              <p:par>
                                <p:cTn id="56" presetID="22" presetClass="entr" presetSubtype="1"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wipe(up)">
                                      <p:cBhvr>
                                        <p:cTn id="58" dur="500"/>
                                        <p:tgtEl>
                                          <p:spTgt spid="79"/>
                                        </p:tgtEl>
                                      </p:cBhvr>
                                    </p:animEffect>
                                  </p:childTnLst>
                                </p:cTn>
                              </p:par>
                            </p:childTnLst>
                          </p:cTn>
                        </p:par>
                        <p:par>
                          <p:cTn id="59" fill="hold">
                            <p:stCondLst>
                              <p:cond delay="4500"/>
                            </p:stCondLst>
                            <p:childTnLst>
                              <p:par>
                                <p:cTn id="60" presetID="53" presetClass="entr" presetSubtype="16" fill="hold" nodeType="afterEffect">
                                  <p:stCondLst>
                                    <p:cond delay="0"/>
                                  </p:stCondLst>
                                  <p:childTnLst>
                                    <p:set>
                                      <p:cBhvr>
                                        <p:cTn id="61" dur="1" fill="hold">
                                          <p:stCondLst>
                                            <p:cond delay="0"/>
                                          </p:stCondLst>
                                        </p:cTn>
                                        <p:tgtEl>
                                          <p:spTgt spid="80"/>
                                        </p:tgtEl>
                                        <p:attrNameLst>
                                          <p:attrName>style.visibility</p:attrName>
                                        </p:attrNameLst>
                                      </p:cBhvr>
                                      <p:to>
                                        <p:strVal val="visible"/>
                                      </p:to>
                                    </p:set>
                                    <p:anim calcmode="lin" valueType="num">
                                      <p:cBhvr>
                                        <p:cTn id="62" dur="500" fill="hold"/>
                                        <p:tgtEl>
                                          <p:spTgt spid="80"/>
                                        </p:tgtEl>
                                        <p:attrNameLst>
                                          <p:attrName>ppt_w</p:attrName>
                                        </p:attrNameLst>
                                      </p:cBhvr>
                                      <p:tavLst>
                                        <p:tav tm="0">
                                          <p:val>
                                            <p:fltVal val="0"/>
                                          </p:val>
                                        </p:tav>
                                        <p:tav tm="100000">
                                          <p:val>
                                            <p:strVal val="#ppt_w"/>
                                          </p:val>
                                        </p:tav>
                                      </p:tavLst>
                                    </p:anim>
                                    <p:anim calcmode="lin" valueType="num">
                                      <p:cBhvr>
                                        <p:cTn id="63" dur="500" fill="hold"/>
                                        <p:tgtEl>
                                          <p:spTgt spid="80"/>
                                        </p:tgtEl>
                                        <p:attrNameLst>
                                          <p:attrName>ppt_h</p:attrName>
                                        </p:attrNameLst>
                                      </p:cBhvr>
                                      <p:tavLst>
                                        <p:tav tm="0">
                                          <p:val>
                                            <p:fltVal val="0"/>
                                          </p:val>
                                        </p:tav>
                                        <p:tav tm="100000">
                                          <p:val>
                                            <p:strVal val="#ppt_h"/>
                                          </p:val>
                                        </p:tav>
                                      </p:tavLst>
                                    </p:anim>
                                    <p:animEffect transition="in" filter="fade">
                                      <p:cBhvr>
                                        <p:cTn id="64" dur="500"/>
                                        <p:tgtEl>
                                          <p:spTgt spid="80"/>
                                        </p:tgtEl>
                                      </p:cBhvr>
                                    </p:animEffect>
                                  </p:childTnLst>
                                </p:cTn>
                              </p:par>
                            </p:childTnLst>
                          </p:cTn>
                        </p:par>
                        <p:par>
                          <p:cTn id="65" fill="hold">
                            <p:stCondLst>
                              <p:cond delay="5000"/>
                            </p:stCondLst>
                            <p:childTnLst>
                              <p:par>
                                <p:cTn id="66" presetID="42" presetClass="entr" presetSubtype="0" fill="hold"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anim calcmode="lin" valueType="num">
                                      <p:cBhvr>
                                        <p:cTn id="69" dur="500" fill="hold"/>
                                        <p:tgtEl>
                                          <p:spTgt spid="81"/>
                                        </p:tgtEl>
                                        <p:attrNameLst>
                                          <p:attrName>ppt_x</p:attrName>
                                        </p:attrNameLst>
                                      </p:cBhvr>
                                      <p:tavLst>
                                        <p:tav tm="0">
                                          <p:val>
                                            <p:strVal val="#ppt_x"/>
                                          </p:val>
                                        </p:tav>
                                        <p:tav tm="100000">
                                          <p:val>
                                            <p:strVal val="#ppt_x"/>
                                          </p:val>
                                        </p:tav>
                                      </p:tavLst>
                                    </p:anim>
                                    <p:anim calcmode="lin" valueType="num">
                                      <p:cBhvr>
                                        <p:cTn id="70" dur="500" fill="hold"/>
                                        <p:tgtEl>
                                          <p:spTgt spid="81"/>
                                        </p:tgtEl>
                                        <p:attrNameLst>
                                          <p:attrName>ppt_y</p:attrName>
                                        </p:attrNameLst>
                                      </p:cBhvr>
                                      <p:tavLst>
                                        <p:tav tm="0">
                                          <p:val>
                                            <p:strVal val="#ppt_y+.1"/>
                                          </p:val>
                                        </p:tav>
                                        <p:tav tm="100000">
                                          <p:val>
                                            <p:strVal val="#ppt_y"/>
                                          </p:val>
                                        </p:tav>
                                      </p:tavLst>
                                    </p:anim>
                                  </p:childTnLst>
                                </p:cTn>
                              </p:par>
                            </p:childTnLst>
                          </p:cTn>
                        </p:par>
                        <p:par>
                          <p:cTn id="71" fill="hold">
                            <p:stCondLst>
                              <p:cond delay="5500"/>
                            </p:stCondLst>
                            <p:childTnLst>
                              <p:par>
                                <p:cTn id="72" presetID="10" presetClass="entr" presetSubtype="0" fill="hold" nodeType="after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childTnLst>
                          </p:cTn>
                        </p:par>
                        <p:par>
                          <p:cTn id="75" fill="hold">
                            <p:stCondLst>
                              <p:cond delay="6000"/>
                            </p:stCondLst>
                            <p:childTnLst>
                              <p:par>
                                <p:cTn id="76" presetID="56" presetClass="entr" presetSubtype="0" fill="hold" grpId="0" nodeType="afterEffect">
                                  <p:stCondLst>
                                    <p:cond delay="0"/>
                                  </p:stCondLst>
                                  <p:iterate type="lt">
                                    <p:tmPct val="10000"/>
                                  </p:iterate>
                                  <p:childTnLst>
                                    <p:set>
                                      <p:cBhvr>
                                        <p:cTn id="77" dur="1" fill="hold">
                                          <p:stCondLst>
                                            <p:cond delay="0"/>
                                          </p:stCondLst>
                                        </p:cTn>
                                        <p:tgtEl>
                                          <p:spTgt spid="83"/>
                                        </p:tgtEl>
                                        <p:attrNameLst>
                                          <p:attrName>style.visibility</p:attrName>
                                        </p:attrNameLst>
                                      </p:cBhvr>
                                      <p:to>
                                        <p:strVal val="visible"/>
                                      </p:to>
                                    </p:set>
                                    <p:anim by="(-#ppt_w*2)" calcmode="lin" valueType="num">
                                      <p:cBhvr rctx="PPT">
                                        <p:cTn id="78" dur="500" autoRev="1" fill="hold">
                                          <p:stCondLst>
                                            <p:cond delay="0"/>
                                          </p:stCondLst>
                                        </p:cTn>
                                        <p:tgtEl>
                                          <p:spTgt spid="83"/>
                                        </p:tgtEl>
                                        <p:attrNameLst>
                                          <p:attrName>ppt_w</p:attrName>
                                        </p:attrNameLst>
                                      </p:cBhvr>
                                    </p:anim>
                                    <p:anim by="(#ppt_w*0.50)" calcmode="lin" valueType="num">
                                      <p:cBhvr>
                                        <p:cTn id="79" dur="500" decel="50000" autoRev="1" fill="hold">
                                          <p:stCondLst>
                                            <p:cond delay="0"/>
                                          </p:stCondLst>
                                        </p:cTn>
                                        <p:tgtEl>
                                          <p:spTgt spid="83"/>
                                        </p:tgtEl>
                                        <p:attrNameLst>
                                          <p:attrName>ppt_x</p:attrName>
                                        </p:attrNameLst>
                                      </p:cBhvr>
                                    </p:anim>
                                    <p:anim from="(-#ppt_h/2)" to="(#ppt_y)" calcmode="lin" valueType="num">
                                      <p:cBhvr>
                                        <p:cTn id="80" dur="1000" fill="hold">
                                          <p:stCondLst>
                                            <p:cond delay="0"/>
                                          </p:stCondLst>
                                        </p:cTn>
                                        <p:tgtEl>
                                          <p:spTgt spid="83"/>
                                        </p:tgtEl>
                                        <p:attrNameLst>
                                          <p:attrName>ppt_y</p:attrName>
                                        </p:attrNameLst>
                                      </p:cBhvr>
                                    </p:anim>
                                    <p:animRot by="21600000">
                                      <p:cBhvr>
                                        <p:cTn id="81" dur="1000" fill="hold">
                                          <p:stCondLst>
                                            <p:cond delay="0"/>
                                          </p:stCondLst>
                                        </p:cTn>
                                        <p:tgtEl>
                                          <p:spTgt spid="83"/>
                                        </p:tgtEl>
                                        <p:attrNameLst>
                                          <p:attrName>r</p:attrName>
                                        </p:attrNameLst>
                                      </p:cBhvr>
                                    </p:animRot>
                                  </p:childTnLst>
                                </p:cTn>
                              </p:par>
                            </p:childTnLst>
                          </p:cTn>
                        </p:par>
                        <p:par>
                          <p:cTn id="82" fill="hold">
                            <p:stCondLst>
                              <p:cond delay="7200"/>
                            </p:stCondLst>
                            <p:childTnLst>
                              <p:par>
                                <p:cTn id="83" presetID="22" presetClass="entr" presetSubtype="8" fill="hold" grpId="0" nodeType="after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wipe(left)">
                                      <p:cBhvr>
                                        <p:cTn id="85" dur="500"/>
                                        <p:tgtEl>
                                          <p:spTgt spid="84"/>
                                        </p:tgtEl>
                                      </p:cBhvr>
                                    </p:animEffect>
                                  </p:childTnLst>
                                </p:cTn>
                              </p:par>
                            </p:childTnLst>
                          </p:cTn>
                        </p:par>
                        <p:par>
                          <p:cTn id="86" fill="hold">
                            <p:stCondLst>
                              <p:cond delay="7700"/>
                            </p:stCondLst>
                            <p:childTnLst>
                              <p:par>
                                <p:cTn id="87" presetID="22" presetClass="entr" presetSubtype="1" fill="hold" grpId="0" nodeType="after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wipe(up)">
                                      <p:cBhvr>
                                        <p:cTn id="8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3" grpId="0"/>
      <p:bldP spid="84" grpId="0"/>
      <p:bldP spid="85" grpId="0"/>
      <p:bldP spid="20" grpId="0"/>
      <p:bldP spid="21" grpId="0" animBg="1"/>
      <p:bldP spid="24" grpId="0"/>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7"/>
          <p:cNvGrpSpPr/>
          <p:nvPr/>
        </p:nvGrpSpPr>
        <p:grpSpPr bwMode="auto">
          <a:xfrm>
            <a:off x="611083" y="7762861"/>
            <a:ext cx="1690393" cy="1050601"/>
            <a:chOff x="0" y="0"/>
            <a:chExt cx="1690933" cy="1050708"/>
          </a:xfrm>
        </p:grpSpPr>
        <p:sp>
          <p:nvSpPr>
            <p:cNvPr id="7" name="矩形 18"/>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spAutoFit/>
            </a:bodyPr>
            <a:lstStyle/>
            <a:p>
              <a:pPr algn="ctr" defTabSz="913765"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宋体" panose="02010600030101010101" pitchFamily="2" charset="-122"/>
                </a:rPr>
                <a:t>add name</a:t>
              </a:r>
              <a:endParaRPr lang="zh-CN" altLang="zh-CN">
                <a:latin typeface="Arial" panose="020B0604020202020204" pitchFamily="34" charset="0"/>
                <a:ea typeface="宋体" panose="02010600030101010101" pitchFamily="2" charset="-122"/>
                <a:cs typeface="宋体" panose="02010600030101010101" pitchFamily="2" charset="-122"/>
              </a:endParaRPr>
            </a:p>
          </p:txBody>
        </p:sp>
        <p:sp>
          <p:nvSpPr>
            <p:cNvPr id="8" name="矩形 20"/>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 Please add text here</a:t>
              </a:r>
              <a:endParaRPr lang="zh-CN"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endParaRPr>
            </a:p>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a:t>
              </a:r>
              <a:endParaRPr lang="zh-CN"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endParaRPr>
            </a:p>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a:t>
              </a:r>
              <a:endParaRPr lang="zh-CN" altLang="zh-CN">
                <a:latin typeface="Arial" panose="020B0604020202020204" pitchFamily="34" charset="0"/>
                <a:ea typeface="宋体" panose="02010600030101010101" pitchFamily="2" charset="-122"/>
                <a:cs typeface="宋体" panose="02010600030101010101" pitchFamily="2" charset="-122"/>
              </a:endParaRPr>
            </a:p>
          </p:txBody>
        </p:sp>
      </p:grpSp>
      <p:grpSp>
        <p:nvGrpSpPr>
          <p:cNvPr id="13" name="Group 14"/>
          <p:cNvGrpSpPr/>
          <p:nvPr/>
        </p:nvGrpSpPr>
        <p:grpSpPr bwMode="auto">
          <a:xfrm>
            <a:off x="2690346" y="7762861"/>
            <a:ext cx="1690393" cy="1050601"/>
            <a:chOff x="0" y="0"/>
            <a:chExt cx="1690933" cy="1050708"/>
          </a:xfrm>
        </p:grpSpPr>
        <p:sp>
          <p:nvSpPr>
            <p:cNvPr id="14" name="矩形 27"/>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spAutoFit/>
            </a:bodyPr>
            <a:lstStyle/>
            <a:p>
              <a:pPr algn="ctr" defTabSz="913765"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宋体" panose="02010600030101010101" pitchFamily="2" charset="-122"/>
                </a:rPr>
                <a:t>add name</a:t>
              </a:r>
              <a:endParaRPr lang="zh-CN" altLang="zh-CN">
                <a:latin typeface="Arial" panose="020B0604020202020204" pitchFamily="34" charset="0"/>
                <a:ea typeface="宋体" panose="02010600030101010101" pitchFamily="2" charset="-122"/>
                <a:cs typeface="宋体" panose="02010600030101010101" pitchFamily="2" charset="-122"/>
              </a:endParaRPr>
            </a:p>
          </p:txBody>
        </p:sp>
        <p:sp>
          <p:nvSpPr>
            <p:cNvPr id="15" name="矩形 28"/>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 Please add text here</a:t>
              </a:r>
              <a:endParaRPr lang="zh-CN"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endParaRPr>
            </a:p>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a:t>
              </a:r>
              <a:endParaRPr lang="zh-CN"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endParaRPr>
            </a:p>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a:t>
              </a:r>
              <a:endParaRPr lang="zh-CN" altLang="zh-CN">
                <a:latin typeface="Arial" panose="020B0604020202020204" pitchFamily="34" charset="0"/>
                <a:ea typeface="宋体" panose="02010600030101010101" pitchFamily="2" charset="-122"/>
                <a:cs typeface="宋体" panose="02010600030101010101" pitchFamily="2" charset="-122"/>
              </a:endParaRPr>
            </a:p>
          </p:txBody>
        </p:sp>
      </p:grpSp>
      <p:grpSp>
        <p:nvGrpSpPr>
          <p:cNvPr id="20" name="Group 21"/>
          <p:cNvGrpSpPr/>
          <p:nvPr/>
        </p:nvGrpSpPr>
        <p:grpSpPr bwMode="auto">
          <a:xfrm>
            <a:off x="4768023" y="7762861"/>
            <a:ext cx="1691981" cy="1050601"/>
            <a:chOff x="0" y="0"/>
            <a:chExt cx="1690933" cy="1050708"/>
          </a:xfrm>
        </p:grpSpPr>
        <p:sp>
          <p:nvSpPr>
            <p:cNvPr id="21" name="矩形 33"/>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spAutoFit/>
            </a:bodyPr>
            <a:lstStyle/>
            <a:p>
              <a:pPr algn="ctr" defTabSz="913765"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宋体" panose="02010600030101010101" pitchFamily="2" charset="-122"/>
                </a:rPr>
                <a:t>add name</a:t>
              </a:r>
              <a:endParaRPr lang="zh-CN" altLang="zh-CN">
                <a:latin typeface="Arial" panose="020B0604020202020204" pitchFamily="34" charset="0"/>
                <a:ea typeface="宋体" panose="02010600030101010101" pitchFamily="2" charset="-122"/>
                <a:cs typeface="宋体" panose="02010600030101010101" pitchFamily="2" charset="-122"/>
              </a:endParaRPr>
            </a:p>
          </p:txBody>
        </p:sp>
        <p:sp>
          <p:nvSpPr>
            <p:cNvPr id="22" name="矩形 34"/>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 Please add text here</a:t>
              </a:r>
              <a:endParaRPr lang="zh-CN"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endParaRPr>
            </a:p>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a:t>
              </a:r>
              <a:endParaRPr lang="zh-CN"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endParaRPr>
            </a:p>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a:t>
              </a:r>
              <a:endParaRPr lang="zh-CN" altLang="zh-CN">
                <a:latin typeface="Arial" panose="020B0604020202020204" pitchFamily="34" charset="0"/>
                <a:ea typeface="宋体" panose="02010600030101010101" pitchFamily="2" charset="-122"/>
                <a:cs typeface="宋体" panose="02010600030101010101" pitchFamily="2" charset="-122"/>
              </a:endParaRPr>
            </a:p>
          </p:txBody>
        </p:sp>
      </p:grpSp>
      <p:grpSp>
        <p:nvGrpSpPr>
          <p:cNvPr id="27" name="Group 28"/>
          <p:cNvGrpSpPr/>
          <p:nvPr/>
        </p:nvGrpSpPr>
        <p:grpSpPr bwMode="auto">
          <a:xfrm>
            <a:off x="6847286" y="7762861"/>
            <a:ext cx="1691981" cy="1050601"/>
            <a:chOff x="0" y="0"/>
            <a:chExt cx="1690933" cy="1050708"/>
          </a:xfrm>
        </p:grpSpPr>
        <p:sp>
          <p:nvSpPr>
            <p:cNvPr id="28" name="矩形 39"/>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spAutoFit/>
            </a:bodyPr>
            <a:lstStyle/>
            <a:p>
              <a:pPr algn="ctr" defTabSz="913765" fontAlgn="base">
                <a:spcBef>
                  <a:spcPct val="0"/>
                </a:spcBef>
                <a:spcAft>
                  <a:spcPct val="0"/>
                </a:spcAft>
              </a:pPr>
              <a:r>
                <a:rPr lang="en-US" altLang="zh-CN" sz="1600">
                  <a:solidFill>
                    <a:srgbClr val="FFFFFF"/>
                  </a:solidFill>
                  <a:latin typeface="微软雅黑" panose="020B0503020204020204" pitchFamily="34" charset="-122"/>
                  <a:ea typeface="微软雅黑" panose="020B0503020204020204" pitchFamily="34" charset="-122"/>
                  <a:cs typeface="宋体" panose="02010600030101010101" pitchFamily="2" charset="-122"/>
                </a:rPr>
                <a:t>add name</a:t>
              </a:r>
              <a:endParaRPr lang="zh-CN" altLang="zh-CN">
                <a:latin typeface="Arial" panose="020B0604020202020204" pitchFamily="34" charset="0"/>
                <a:ea typeface="宋体" panose="02010600030101010101" pitchFamily="2" charset="-122"/>
                <a:cs typeface="宋体" panose="02010600030101010101" pitchFamily="2" charset="-122"/>
              </a:endParaRPr>
            </a:p>
          </p:txBody>
        </p:sp>
        <p:sp>
          <p:nvSpPr>
            <p:cNvPr id="29" name="矩形 40"/>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 Please add text here</a:t>
              </a:r>
              <a:endParaRPr lang="zh-CN"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endParaRPr>
            </a:p>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a:t>
              </a:r>
              <a:endParaRPr lang="zh-CN"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endParaRPr>
            </a:p>
            <a:p>
              <a:pPr algn="ctr" defTabSz="913765" fontAlgn="base">
                <a:spcBef>
                  <a:spcPct val="0"/>
                </a:spcBef>
                <a:spcAft>
                  <a:spcPct val="0"/>
                </a:spcAft>
              </a:pPr>
              <a:r>
                <a:rPr lang="en-US" altLang="zh-CN" sz="1100">
                  <a:solidFill>
                    <a:srgbClr val="282828"/>
                  </a:solidFill>
                  <a:latin typeface="微软雅黑" panose="020B0503020204020204" pitchFamily="34" charset="-122"/>
                  <a:ea typeface="微软雅黑" panose="020B0503020204020204" pitchFamily="34" charset="-122"/>
                  <a:cs typeface="宋体" panose="02010600030101010101" pitchFamily="2" charset="-122"/>
                </a:rPr>
                <a:t>Please add text here</a:t>
              </a:r>
              <a:endParaRPr lang="zh-CN" altLang="zh-CN">
                <a:latin typeface="Arial" panose="020B0604020202020204" pitchFamily="34" charset="0"/>
                <a:ea typeface="宋体" panose="02010600030101010101" pitchFamily="2" charset="-122"/>
                <a:cs typeface="宋体" panose="02010600030101010101" pitchFamily="2" charset="-122"/>
              </a:endParaRPr>
            </a:p>
          </p:txBody>
        </p:sp>
      </p:grpSp>
      <p:sp>
        <p:nvSpPr>
          <p:cNvPr id="42" name="TextBox 41"/>
          <p:cNvSpPr txBox="1"/>
          <p:nvPr/>
        </p:nvSpPr>
        <p:spPr>
          <a:xfrm>
            <a:off x="1100870" y="250030"/>
            <a:ext cx="1754252"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与去年同期相比</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43" name="任意多边形 42"/>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44" name="TextBox 4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45" name="流程图: 摘录 4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75" name="组合 74"/>
          <p:cNvGrpSpPr/>
          <p:nvPr/>
        </p:nvGrpSpPr>
        <p:grpSpPr>
          <a:xfrm>
            <a:off x="1031650" y="2362955"/>
            <a:ext cx="3238673" cy="107987"/>
            <a:chOff x="1507396" y="1628800"/>
            <a:chExt cx="4320480" cy="144016"/>
          </a:xfrm>
        </p:grpSpPr>
        <p:cxnSp>
          <p:nvCxnSpPr>
            <p:cNvPr id="76" name="直接连接符 75"/>
            <p:cNvCxnSpPr/>
            <p:nvPr/>
          </p:nvCxnSpPr>
          <p:spPr>
            <a:xfrm>
              <a:off x="1507396" y="1700808"/>
              <a:ext cx="432048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1507396"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1987449"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467502"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2947555"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427608"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907661"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4387714"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4867767"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5347820"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5827876"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4686628" y="2362955"/>
            <a:ext cx="3238673" cy="107987"/>
            <a:chOff x="1507396" y="1628800"/>
            <a:chExt cx="4320480" cy="144016"/>
          </a:xfrm>
        </p:grpSpPr>
        <p:cxnSp>
          <p:nvCxnSpPr>
            <p:cNvPr id="88" name="直接连接符 87"/>
            <p:cNvCxnSpPr/>
            <p:nvPr/>
          </p:nvCxnSpPr>
          <p:spPr>
            <a:xfrm>
              <a:off x="1507396" y="1700808"/>
              <a:ext cx="432048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1507396"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987449"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2467502"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2947555"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427608"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3907661"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4387714"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4867767"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5347820"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5827876" y="1628800"/>
              <a:ext cx="0" cy="14401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9" name="TextBox 98"/>
          <p:cNvSpPr txBox="1"/>
          <p:nvPr/>
        </p:nvSpPr>
        <p:spPr>
          <a:xfrm>
            <a:off x="4128106"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10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0" name="TextBox 99"/>
          <p:cNvSpPr txBox="1"/>
          <p:nvPr/>
        </p:nvSpPr>
        <p:spPr>
          <a:xfrm>
            <a:off x="3773963"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20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3414112"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30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3054259"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40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4" name="TextBox 113"/>
          <p:cNvSpPr txBox="1"/>
          <p:nvPr/>
        </p:nvSpPr>
        <p:spPr>
          <a:xfrm>
            <a:off x="2694406"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50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5" name="TextBox 114"/>
          <p:cNvSpPr txBox="1"/>
          <p:nvPr/>
        </p:nvSpPr>
        <p:spPr>
          <a:xfrm>
            <a:off x="2334555"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60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6" name="TextBox 115"/>
          <p:cNvSpPr txBox="1"/>
          <p:nvPr/>
        </p:nvSpPr>
        <p:spPr>
          <a:xfrm>
            <a:off x="1974702"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70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7" name="TextBox 116"/>
          <p:cNvSpPr txBox="1"/>
          <p:nvPr/>
        </p:nvSpPr>
        <p:spPr>
          <a:xfrm>
            <a:off x="1614850"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80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8" name="TextBox 117"/>
          <p:cNvSpPr txBox="1"/>
          <p:nvPr/>
        </p:nvSpPr>
        <p:spPr>
          <a:xfrm>
            <a:off x="1254998"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90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9" name="TextBox 118"/>
          <p:cNvSpPr txBox="1"/>
          <p:nvPr/>
        </p:nvSpPr>
        <p:spPr>
          <a:xfrm>
            <a:off x="861500" y="2139144"/>
            <a:ext cx="408793" cy="253857"/>
          </a:xfrm>
          <a:prstGeom prst="rect">
            <a:avLst/>
          </a:prstGeom>
          <a:noFill/>
        </p:spPr>
        <p:txBody>
          <a:bodyPr wrap="none" lIns="68571" tIns="34285" rIns="68571" bIns="34285" rtlCol="0">
            <a:spAutoFit/>
          </a:bodyPr>
          <a:lstStyle/>
          <a:p>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100</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0" name="TextBox 119"/>
          <p:cNvSpPr txBox="1"/>
          <p:nvPr/>
        </p:nvSpPr>
        <p:spPr>
          <a:xfrm>
            <a:off x="4551718"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10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1" name="TextBox 120"/>
          <p:cNvSpPr txBox="1"/>
          <p:nvPr/>
        </p:nvSpPr>
        <p:spPr>
          <a:xfrm>
            <a:off x="4909975"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20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2" name="TextBox 121"/>
          <p:cNvSpPr txBox="1"/>
          <p:nvPr/>
        </p:nvSpPr>
        <p:spPr>
          <a:xfrm>
            <a:off x="5269828"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30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3" name="TextBox 122"/>
          <p:cNvSpPr txBox="1"/>
          <p:nvPr/>
        </p:nvSpPr>
        <p:spPr>
          <a:xfrm>
            <a:off x="5629680"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40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4" name="TextBox 123"/>
          <p:cNvSpPr txBox="1"/>
          <p:nvPr/>
        </p:nvSpPr>
        <p:spPr>
          <a:xfrm>
            <a:off x="5989532"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50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5" name="TextBox 124"/>
          <p:cNvSpPr txBox="1"/>
          <p:nvPr/>
        </p:nvSpPr>
        <p:spPr>
          <a:xfrm>
            <a:off x="6349385"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60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6" name="TextBox 125"/>
          <p:cNvSpPr txBox="1"/>
          <p:nvPr/>
        </p:nvSpPr>
        <p:spPr>
          <a:xfrm>
            <a:off x="6709237"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70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7" name="TextBox 126"/>
          <p:cNvSpPr txBox="1"/>
          <p:nvPr/>
        </p:nvSpPr>
        <p:spPr>
          <a:xfrm>
            <a:off x="7069089"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80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8" name="TextBox 127"/>
          <p:cNvSpPr txBox="1"/>
          <p:nvPr/>
        </p:nvSpPr>
        <p:spPr>
          <a:xfrm>
            <a:off x="7428942" y="2139144"/>
            <a:ext cx="318671"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90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9" name="TextBox 128"/>
          <p:cNvSpPr txBox="1"/>
          <p:nvPr/>
        </p:nvSpPr>
        <p:spPr>
          <a:xfrm>
            <a:off x="7755151" y="2139144"/>
            <a:ext cx="408793" cy="253857"/>
          </a:xfrm>
          <a:prstGeom prst="rect">
            <a:avLst/>
          </a:prstGeom>
          <a:noFill/>
        </p:spPr>
        <p:txBody>
          <a:bodyPr wrap="none" lIns="68571" tIns="34285" rIns="68571" bIns="34285" rtlCol="0">
            <a:spAutoFit/>
          </a:bodyPr>
          <a:lstStyle/>
          <a:p>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rPr>
              <a:t>100</a:t>
            </a: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0" name="五边形 129"/>
          <p:cNvSpPr/>
          <p:nvPr/>
        </p:nvSpPr>
        <p:spPr>
          <a:xfrm flipH="1">
            <a:off x="1887858" y="2769444"/>
            <a:ext cx="2382464" cy="242944"/>
          </a:xfrm>
          <a:prstGeom prst="homePlat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1" name="五边形 130"/>
          <p:cNvSpPr/>
          <p:nvPr/>
        </p:nvSpPr>
        <p:spPr>
          <a:xfrm flipH="1">
            <a:off x="2805111" y="3183394"/>
            <a:ext cx="1465211" cy="242944"/>
          </a:xfrm>
          <a:prstGeom prst="homePlat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2" name="五边形 131"/>
          <p:cNvSpPr/>
          <p:nvPr/>
        </p:nvSpPr>
        <p:spPr>
          <a:xfrm flipH="1">
            <a:off x="2247711" y="3597344"/>
            <a:ext cx="2022611" cy="242944"/>
          </a:xfrm>
          <a:prstGeom prst="homePlat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3" name="五边形 132"/>
          <p:cNvSpPr/>
          <p:nvPr/>
        </p:nvSpPr>
        <p:spPr>
          <a:xfrm flipH="1">
            <a:off x="1054927" y="4011294"/>
            <a:ext cx="3215396" cy="242944"/>
          </a:xfrm>
          <a:prstGeom prst="homePlat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4" name="五边形 133"/>
          <p:cNvSpPr/>
          <p:nvPr/>
        </p:nvSpPr>
        <p:spPr>
          <a:xfrm flipH="1">
            <a:off x="1614850" y="4425244"/>
            <a:ext cx="2655473" cy="242944"/>
          </a:xfrm>
          <a:prstGeom prst="homePlat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5" name="TextBox 134"/>
          <p:cNvSpPr txBox="1"/>
          <p:nvPr/>
        </p:nvSpPr>
        <p:spPr>
          <a:xfrm>
            <a:off x="1148721" y="2767061"/>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6" name="TextBox 135"/>
          <p:cNvSpPr txBox="1"/>
          <p:nvPr/>
        </p:nvSpPr>
        <p:spPr>
          <a:xfrm>
            <a:off x="2048059" y="3181480"/>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7" name="TextBox 136"/>
          <p:cNvSpPr txBox="1"/>
          <p:nvPr/>
        </p:nvSpPr>
        <p:spPr>
          <a:xfrm>
            <a:off x="1511599" y="3595138"/>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8" name="TextBox 137"/>
          <p:cNvSpPr txBox="1"/>
          <p:nvPr/>
        </p:nvSpPr>
        <p:spPr>
          <a:xfrm>
            <a:off x="361725" y="4002829"/>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9" name="TextBox 138"/>
          <p:cNvSpPr txBox="1"/>
          <p:nvPr/>
        </p:nvSpPr>
        <p:spPr>
          <a:xfrm>
            <a:off x="925202" y="4422861"/>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0" name="五边形 139"/>
          <p:cNvSpPr/>
          <p:nvPr/>
        </p:nvSpPr>
        <p:spPr>
          <a:xfrm>
            <a:off x="4686627" y="2769444"/>
            <a:ext cx="1216061" cy="242944"/>
          </a:xfrm>
          <a:prstGeom prst="homePlate">
            <a:avLst/>
          </a:prstGeom>
          <a:solidFill>
            <a:schemeClr val="tx1">
              <a:lumMod val="65000"/>
              <a:lumOff val="3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1" name="五边形 140"/>
          <p:cNvSpPr/>
          <p:nvPr/>
        </p:nvSpPr>
        <p:spPr>
          <a:xfrm>
            <a:off x="4686628" y="3183394"/>
            <a:ext cx="2295618" cy="242944"/>
          </a:xfrm>
          <a:prstGeom prst="homePlate">
            <a:avLst/>
          </a:prstGeom>
          <a:solidFill>
            <a:schemeClr val="tx1">
              <a:lumMod val="65000"/>
              <a:lumOff val="3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2" name="五边形 141"/>
          <p:cNvSpPr/>
          <p:nvPr/>
        </p:nvSpPr>
        <p:spPr>
          <a:xfrm>
            <a:off x="4686627" y="3597344"/>
            <a:ext cx="1439410" cy="242944"/>
          </a:xfrm>
          <a:prstGeom prst="homePlate">
            <a:avLst/>
          </a:prstGeom>
          <a:solidFill>
            <a:schemeClr val="tx1">
              <a:lumMod val="65000"/>
              <a:lumOff val="3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3" name="五边形 142"/>
          <p:cNvSpPr/>
          <p:nvPr/>
        </p:nvSpPr>
        <p:spPr>
          <a:xfrm>
            <a:off x="4686627" y="4011294"/>
            <a:ext cx="3068523" cy="242944"/>
          </a:xfrm>
          <a:prstGeom prst="homePlate">
            <a:avLst/>
          </a:prstGeom>
          <a:solidFill>
            <a:schemeClr val="tx1">
              <a:lumMod val="65000"/>
              <a:lumOff val="3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4" name="五边形 143"/>
          <p:cNvSpPr/>
          <p:nvPr/>
        </p:nvSpPr>
        <p:spPr>
          <a:xfrm>
            <a:off x="4686627" y="4425244"/>
            <a:ext cx="2518967" cy="242944"/>
          </a:xfrm>
          <a:prstGeom prst="homePlate">
            <a:avLst/>
          </a:prstGeom>
          <a:solidFill>
            <a:schemeClr val="tx1">
              <a:lumMod val="65000"/>
              <a:lumOff val="3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5" name="TextBox 144"/>
          <p:cNvSpPr txBox="1"/>
          <p:nvPr/>
        </p:nvSpPr>
        <p:spPr>
          <a:xfrm>
            <a:off x="5949031" y="2767061"/>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6" name="TextBox 145"/>
          <p:cNvSpPr txBox="1"/>
          <p:nvPr/>
        </p:nvSpPr>
        <p:spPr>
          <a:xfrm>
            <a:off x="7039667" y="3189946"/>
            <a:ext cx="702738" cy="238517"/>
          </a:xfrm>
          <a:prstGeom prst="rect">
            <a:avLst/>
          </a:prstGeom>
          <a:noFill/>
        </p:spPr>
        <p:txBody>
          <a:bodyPr wrap="none" lIns="68571" tIns="34285" rIns="68571" bIns="34285" rtlCol="0">
            <a:spAutoFit/>
          </a:bodyPr>
          <a:lstStyle/>
          <a:p>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rPr>
              <a:t>输入文字</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7" name="TextBox 146"/>
          <p:cNvSpPr txBox="1"/>
          <p:nvPr/>
        </p:nvSpPr>
        <p:spPr>
          <a:xfrm>
            <a:off x="6159096" y="3595138"/>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8" name="TextBox 147"/>
          <p:cNvSpPr txBox="1"/>
          <p:nvPr/>
        </p:nvSpPr>
        <p:spPr>
          <a:xfrm>
            <a:off x="7738227" y="4002829"/>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9" name="TextBox 148"/>
          <p:cNvSpPr txBox="1"/>
          <p:nvPr/>
        </p:nvSpPr>
        <p:spPr>
          <a:xfrm>
            <a:off x="7243767" y="4422861"/>
            <a:ext cx="753660" cy="253857"/>
          </a:xfrm>
          <a:prstGeom prst="rect">
            <a:avLst/>
          </a:prstGeom>
          <a:noFill/>
        </p:spPr>
        <p:txBody>
          <a:bodyPr wrap="none" lIns="68571" tIns="34285" rIns="68571" bIns="34285"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输入文字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0" name="TextBox 149"/>
          <p:cNvSpPr txBox="1"/>
          <p:nvPr/>
        </p:nvSpPr>
        <p:spPr>
          <a:xfrm>
            <a:off x="4341369" y="2740909"/>
            <a:ext cx="274212" cy="300013"/>
          </a:xfrm>
          <a:prstGeom prst="rect">
            <a:avLst/>
          </a:prstGeom>
          <a:noFill/>
        </p:spPr>
        <p:txBody>
          <a:bodyPr wrap="none" lIns="68571" tIns="34285" rIns="68571" bIns="34285" rtlCol="0">
            <a:spAutoFit/>
          </a:bodyPr>
          <a:lstStyle/>
          <a:p>
            <a:r>
              <a:rPr lang="en-US" altLang="zh-CN" sz="1500">
                <a:solidFill>
                  <a:schemeClr val="tx1">
                    <a:lumMod val="65000"/>
                    <a:lumOff val="35000"/>
                  </a:schemeClr>
                </a:solidFill>
                <a:latin typeface="微软雅黑" panose="020B0503020204020204" pitchFamily="34" charset="-122"/>
                <a:ea typeface="微软雅黑" panose="020B0503020204020204" pitchFamily="34" charset="-122"/>
              </a:rPr>
              <a:t>A</a:t>
            </a:r>
            <a:endParaRPr lang="zh-CN" altLang="en-US" sz="15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1" name="TextBox 150"/>
          <p:cNvSpPr txBox="1"/>
          <p:nvPr/>
        </p:nvSpPr>
        <p:spPr>
          <a:xfrm>
            <a:off x="4341369" y="3154859"/>
            <a:ext cx="258590" cy="300013"/>
          </a:xfrm>
          <a:prstGeom prst="rect">
            <a:avLst/>
          </a:prstGeom>
          <a:noFill/>
        </p:spPr>
        <p:txBody>
          <a:bodyPr wrap="none" lIns="68571" tIns="34285" rIns="68571" bIns="34285" rtlCol="0">
            <a:spAutoFit/>
          </a:bodyPr>
          <a:lstStyle/>
          <a:p>
            <a:r>
              <a:rPr lang="en-US" altLang="zh-CN" sz="1500">
                <a:solidFill>
                  <a:schemeClr val="tx1">
                    <a:lumMod val="65000"/>
                    <a:lumOff val="35000"/>
                  </a:schemeClr>
                </a:solidFill>
                <a:latin typeface="微软雅黑" panose="020B0503020204020204" pitchFamily="34" charset="-122"/>
                <a:ea typeface="微软雅黑" panose="020B0503020204020204" pitchFamily="34" charset="-122"/>
              </a:rPr>
              <a:t>B</a:t>
            </a:r>
            <a:endParaRPr lang="zh-CN" altLang="en-US" sz="15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2" name="TextBox 151"/>
          <p:cNvSpPr txBox="1"/>
          <p:nvPr/>
        </p:nvSpPr>
        <p:spPr>
          <a:xfrm>
            <a:off x="4341369" y="3568809"/>
            <a:ext cx="267002" cy="300013"/>
          </a:xfrm>
          <a:prstGeom prst="rect">
            <a:avLst/>
          </a:prstGeom>
          <a:noFill/>
        </p:spPr>
        <p:txBody>
          <a:bodyPr wrap="none" lIns="68571" tIns="34285" rIns="68571" bIns="34285" rtlCol="0">
            <a:spAutoFit/>
          </a:bodyPr>
          <a:lstStyle/>
          <a:p>
            <a:r>
              <a:rPr lang="en-US" altLang="zh-CN" sz="1500">
                <a:solidFill>
                  <a:schemeClr val="tx1">
                    <a:lumMod val="65000"/>
                    <a:lumOff val="35000"/>
                  </a:schemeClr>
                </a:solidFill>
                <a:latin typeface="微软雅黑" panose="020B0503020204020204" pitchFamily="34" charset="-122"/>
                <a:ea typeface="微软雅黑" panose="020B0503020204020204" pitchFamily="34" charset="-122"/>
              </a:rPr>
              <a:t>C</a:t>
            </a:r>
            <a:endParaRPr lang="zh-CN" altLang="en-US" sz="15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3" name="TextBox 152"/>
          <p:cNvSpPr txBox="1"/>
          <p:nvPr/>
        </p:nvSpPr>
        <p:spPr>
          <a:xfrm>
            <a:off x="4341369" y="3982759"/>
            <a:ext cx="285026" cy="300013"/>
          </a:xfrm>
          <a:prstGeom prst="rect">
            <a:avLst/>
          </a:prstGeom>
          <a:noFill/>
        </p:spPr>
        <p:txBody>
          <a:bodyPr wrap="none" lIns="68571" tIns="34285" rIns="68571" bIns="34285" rtlCol="0">
            <a:spAutoFit/>
          </a:bodyPr>
          <a:lstStyle/>
          <a:p>
            <a:r>
              <a:rPr lang="en-US" altLang="zh-CN" sz="1500">
                <a:solidFill>
                  <a:schemeClr val="tx1">
                    <a:lumMod val="65000"/>
                    <a:lumOff val="35000"/>
                  </a:schemeClr>
                </a:solidFill>
                <a:latin typeface="微软雅黑" panose="020B0503020204020204" pitchFamily="34" charset="-122"/>
                <a:ea typeface="微软雅黑" panose="020B0503020204020204" pitchFamily="34" charset="-122"/>
              </a:rPr>
              <a:t>D</a:t>
            </a:r>
            <a:endParaRPr lang="zh-CN" altLang="en-US" sz="15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4" name="TextBox 153"/>
          <p:cNvSpPr txBox="1"/>
          <p:nvPr/>
        </p:nvSpPr>
        <p:spPr>
          <a:xfrm>
            <a:off x="4341369" y="4396709"/>
            <a:ext cx="244170" cy="300013"/>
          </a:xfrm>
          <a:prstGeom prst="rect">
            <a:avLst/>
          </a:prstGeom>
          <a:noFill/>
        </p:spPr>
        <p:txBody>
          <a:bodyPr wrap="none" lIns="68571" tIns="34285" rIns="68571" bIns="34285" rtlCol="0">
            <a:spAutoFit/>
          </a:bodyPr>
          <a:lstStyle/>
          <a:p>
            <a:r>
              <a:rPr lang="en-US" altLang="zh-CN" sz="1500">
                <a:solidFill>
                  <a:schemeClr val="tx1">
                    <a:lumMod val="65000"/>
                    <a:lumOff val="35000"/>
                  </a:schemeClr>
                </a:solidFill>
                <a:latin typeface="微软雅黑" panose="020B0503020204020204" pitchFamily="34" charset="-122"/>
                <a:ea typeface="微软雅黑" panose="020B0503020204020204" pitchFamily="34" charset="-122"/>
              </a:rPr>
              <a:t>E</a:t>
            </a:r>
            <a:endParaRPr lang="zh-CN" altLang="en-US" sz="15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55" name="组合 154"/>
          <p:cNvGrpSpPr/>
          <p:nvPr/>
        </p:nvGrpSpPr>
        <p:grpSpPr>
          <a:xfrm>
            <a:off x="1936759" y="922088"/>
            <a:ext cx="1205994" cy="462163"/>
            <a:chOff x="3295234" y="2676992"/>
            <a:chExt cx="2613747" cy="363230"/>
          </a:xfrm>
        </p:grpSpPr>
        <p:sp>
          <p:nvSpPr>
            <p:cNvPr id="156" name="圆角矩形 155"/>
            <p:cNvSpPr/>
            <p:nvPr/>
          </p:nvSpPr>
          <p:spPr>
            <a:xfrm>
              <a:off x="3295234" y="2676992"/>
              <a:ext cx="2596057" cy="34745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57" name="TextBox 156"/>
            <p:cNvSpPr txBox="1"/>
            <p:nvPr/>
          </p:nvSpPr>
          <p:spPr>
            <a:xfrm>
              <a:off x="3354761" y="2677383"/>
              <a:ext cx="2554220" cy="362839"/>
            </a:xfrm>
            <a:prstGeom prst="rect">
              <a:avLst/>
            </a:prstGeom>
            <a:noFill/>
          </p:spPr>
          <p:txBody>
            <a:bodyPr wrap="none" rtlCol="0">
              <a:spAutoFit/>
            </a:bodyPr>
            <a:lstStyle/>
            <a:p>
              <a:r>
                <a:rPr lang="en-US" altLang="zh-CN" sz="2400" dirty="0" smtClean="0">
                  <a:solidFill>
                    <a:srgbClr val="005A9E"/>
                  </a:solidFill>
                  <a:latin typeface="方正大黑简体" panose="02010601030101010101" pitchFamily="2" charset="-122"/>
                  <a:ea typeface="方正大黑简体" panose="02010601030101010101" pitchFamily="2" charset="-122"/>
                </a:rPr>
                <a:t>2015</a:t>
              </a:r>
              <a:r>
                <a:rPr lang="zh-CN" altLang="en-US" sz="2400" dirty="0" smtClean="0">
                  <a:solidFill>
                    <a:srgbClr val="005A9E"/>
                  </a:solidFill>
                  <a:latin typeface="方正大黑简体" panose="02010601030101010101" pitchFamily="2" charset="-122"/>
                  <a:ea typeface="方正大黑简体" panose="02010601030101010101" pitchFamily="2" charset="-122"/>
                </a:rPr>
                <a:t>年</a:t>
              </a:r>
              <a:endParaRPr lang="zh-CN" altLang="en-US" sz="2400" dirty="0">
                <a:solidFill>
                  <a:srgbClr val="005A9E"/>
                </a:solidFill>
                <a:latin typeface="方正大黑简体" panose="02010601030101010101" pitchFamily="2" charset="-122"/>
                <a:ea typeface="方正大黑简体" panose="02010601030101010101" pitchFamily="2" charset="-122"/>
              </a:endParaRPr>
            </a:p>
          </p:txBody>
        </p:sp>
      </p:grpSp>
      <p:sp>
        <p:nvSpPr>
          <p:cNvPr id="158" name="TextBox 157"/>
          <p:cNvSpPr txBox="1"/>
          <p:nvPr/>
        </p:nvSpPr>
        <p:spPr>
          <a:xfrm>
            <a:off x="906549" y="1385395"/>
            <a:ext cx="3363774" cy="646331"/>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您的内容打在这里，或者通过复制您的文本后，在此框中选择粘贴，并选择只保留文字。您的内容打在这里</a:t>
            </a:r>
            <a:r>
              <a:rPr lang="zh-CN" altLang="en-US" sz="12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a:t>
            </a:r>
            <a:endPar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grpSp>
        <p:nvGrpSpPr>
          <p:cNvPr id="159" name="组合 158"/>
          <p:cNvGrpSpPr/>
          <p:nvPr/>
        </p:nvGrpSpPr>
        <p:grpSpPr>
          <a:xfrm>
            <a:off x="5512158" y="928755"/>
            <a:ext cx="1205994" cy="462163"/>
            <a:chOff x="3295234" y="2676992"/>
            <a:chExt cx="2613747" cy="363230"/>
          </a:xfrm>
        </p:grpSpPr>
        <p:sp>
          <p:nvSpPr>
            <p:cNvPr id="160" name="圆角矩形 159"/>
            <p:cNvSpPr/>
            <p:nvPr/>
          </p:nvSpPr>
          <p:spPr>
            <a:xfrm>
              <a:off x="3295234" y="2676992"/>
              <a:ext cx="2596057" cy="34745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1" name="TextBox 160"/>
            <p:cNvSpPr txBox="1"/>
            <p:nvPr/>
          </p:nvSpPr>
          <p:spPr>
            <a:xfrm>
              <a:off x="3354761" y="2677383"/>
              <a:ext cx="2554220" cy="362839"/>
            </a:xfrm>
            <a:prstGeom prst="rect">
              <a:avLst/>
            </a:prstGeom>
            <a:noFill/>
          </p:spPr>
          <p:txBody>
            <a:bodyPr wrap="none" rtlCol="0">
              <a:spAutoFit/>
            </a:bodyPr>
            <a:lstStyle/>
            <a:p>
              <a:r>
                <a:rPr lang="en-US" altLang="zh-CN" sz="2400" dirty="0" smtClean="0">
                  <a:solidFill>
                    <a:schemeClr val="tx1">
                      <a:lumMod val="65000"/>
                      <a:lumOff val="35000"/>
                    </a:schemeClr>
                  </a:solidFill>
                  <a:latin typeface="方正大黑简体" panose="02010601030101010101" pitchFamily="2" charset="-122"/>
                  <a:ea typeface="方正大黑简体" panose="02010601030101010101" pitchFamily="2" charset="-122"/>
                </a:rPr>
                <a:t>2016</a:t>
              </a:r>
              <a:r>
                <a:rPr lang="zh-CN" altLang="en-US" sz="2400" dirty="0" smtClean="0">
                  <a:solidFill>
                    <a:schemeClr val="tx1">
                      <a:lumMod val="65000"/>
                      <a:lumOff val="35000"/>
                    </a:schemeClr>
                  </a:solidFill>
                  <a:latin typeface="方正大黑简体" panose="02010601030101010101" pitchFamily="2" charset="-122"/>
                  <a:ea typeface="方正大黑简体" panose="02010601030101010101" pitchFamily="2" charset="-122"/>
                </a:rPr>
                <a:t>年</a:t>
              </a:r>
              <a:endParaRPr lang="zh-CN" altLang="en-US" sz="24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grpSp>
      <p:sp>
        <p:nvSpPr>
          <p:cNvPr id="162" name="TextBox 161"/>
          <p:cNvSpPr txBox="1"/>
          <p:nvPr/>
        </p:nvSpPr>
        <p:spPr>
          <a:xfrm>
            <a:off x="4481948" y="1392062"/>
            <a:ext cx="3363774" cy="646331"/>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您的内容打在这里，或者通过复制您的文本后，在此框中选择粘贴，并选择只保留文字。您的内容打在这里</a:t>
            </a:r>
            <a:r>
              <a:rPr lang="zh-CN" altLang="en-US" sz="12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a:t>
            </a:r>
            <a:endPar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dir="r"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0-#ppt_w/2"/>
                                          </p:val>
                                        </p:tav>
                                        <p:tav tm="100000">
                                          <p:val>
                                            <p:strVal val="#ppt_x"/>
                                          </p:val>
                                        </p:tav>
                                      </p:tavLst>
                                    </p:anim>
                                    <p:anim calcmode="lin" valueType="num">
                                      <p:cBhvr additive="base">
                                        <p:cTn id="14" dur="500" fill="hold"/>
                                        <p:tgtEl>
                                          <p:spTgt spid="4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0-#ppt_w/2"/>
                                          </p:val>
                                        </p:tav>
                                        <p:tav tm="100000">
                                          <p:val>
                                            <p:strVal val="#ppt_x"/>
                                          </p:val>
                                        </p:tav>
                                      </p:tavLst>
                                    </p:anim>
                                    <p:anim calcmode="lin" valueType="num">
                                      <p:cBhvr additive="base">
                                        <p:cTn id="1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42"/>
                                        </p:tgtEl>
                                        <p:attrNameLst>
                                          <p:attrName>style.visibility</p:attrName>
                                        </p:attrNameLst>
                                      </p:cBhvr>
                                      <p:to>
                                        <p:strVal val="visible"/>
                                      </p:to>
                                    </p:set>
                                    <p:anim calcmode="lin" valueType="num">
                                      <p:cBhvr>
                                        <p:cTn id="23"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2"/>
                                        </p:tgtEl>
                                        <p:attrNameLst>
                                          <p:attrName>ppt_y</p:attrName>
                                        </p:attrNameLst>
                                      </p:cBhvr>
                                      <p:tavLst>
                                        <p:tav tm="0">
                                          <p:val>
                                            <p:strVal val="#ppt_y"/>
                                          </p:val>
                                        </p:tav>
                                        <p:tav tm="100000">
                                          <p:val>
                                            <p:strVal val="#ppt_y"/>
                                          </p:val>
                                        </p:tav>
                                      </p:tavLst>
                                    </p:anim>
                                    <p:anim calcmode="lin" valueType="num">
                                      <p:cBhvr>
                                        <p:cTn id="25"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2"/>
                                        </p:tgtEl>
                                      </p:cBhvr>
                                    </p:animEffect>
                                  </p:childTnLst>
                                </p:cTn>
                              </p:par>
                            </p:childTnLst>
                          </p:cTn>
                        </p:par>
                        <p:par>
                          <p:cTn id="28" fill="hold">
                            <p:stCondLst>
                              <p:cond delay="800"/>
                            </p:stCondLst>
                            <p:childTnLst>
                              <p:par>
                                <p:cTn id="29" presetID="22" presetClass="entr" presetSubtype="8" fill="hold" nodeType="after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wipe(left)">
                                      <p:cBhvr>
                                        <p:cTn id="31" dur="500"/>
                                        <p:tgtEl>
                                          <p:spTgt spid="155"/>
                                        </p:tgtEl>
                                      </p:cBhvr>
                                    </p:animEffect>
                                  </p:childTnLst>
                                </p:cTn>
                              </p:par>
                            </p:childTnLst>
                          </p:cTn>
                        </p:par>
                        <p:par>
                          <p:cTn id="32" fill="hold">
                            <p:stCondLst>
                              <p:cond delay="1300"/>
                            </p:stCondLst>
                            <p:childTnLst>
                              <p:par>
                                <p:cTn id="33" presetID="18" presetClass="entr" presetSubtype="3" fill="hold" grpId="0" nodeType="after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strips(upRight)">
                                      <p:cBhvr>
                                        <p:cTn id="35" dur="500"/>
                                        <p:tgtEl>
                                          <p:spTgt spid="158"/>
                                        </p:tgtEl>
                                      </p:cBhvr>
                                    </p:animEffect>
                                  </p:childTnLst>
                                </p:cTn>
                              </p:par>
                            </p:childTnLst>
                          </p:cTn>
                        </p:par>
                        <p:par>
                          <p:cTn id="36" fill="hold">
                            <p:stCondLst>
                              <p:cond delay="1800"/>
                            </p:stCondLst>
                            <p:childTnLst>
                              <p:par>
                                <p:cTn id="37" presetID="22" presetClass="entr" presetSubtype="8" fill="hold" nodeType="after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wipe(left)">
                                      <p:cBhvr>
                                        <p:cTn id="39" dur="500"/>
                                        <p:tgtEl>
                                          <p:spTgt spid="159"/>
                                        </p:tgtEl>
                                      </p:cBhvr>
                                    </p:animEffect>
                                  </p:childTnLst>
                                </p:cTn>
                              </p:par>
                            </p:childTnLst>
                          </p:cTn>
                        </p:par>
                        <p:par>
                          <p:cTn id="40" fill="hold">
                            <p:stCondLst>
                              <p:cond delay="2300"/>
                            </p:stCondLst>
                            <p:childTnLst>
                              <p:par>
                                <p:cTn id="41" presetID="18" presetClass="entr" presetSubtype="3" fill="hold" grpId="0" nodeType="afterEffect">
                                  <p:stCondLst>
                                    <p:cond delay="0"/>
                                  </p:stCondLst>
                                  <p:childTnLst>
                                    <p:set>
                                      <p:cBhvr>
                                        <p:cTn id="42" dur="1" fill="hold">
                                          <p:stCondLst>
                                            <p:cond delay="0"/>
                                          </p:stCondLst>
                                        </p:cTn>
                                        <p:tgtEl>
                                          <p:spTgt spid="162"/>
                                        </p:tgtEl>
                                        <p:attrNameLst>
                                          <p:attrName>style.visibility</p:attrName>
                                        </p:attrNameLst>
                                      </p:cBhvr>
                                      <p:to>
                                        <p:strVal val="visible"/>
                                      </p:to>
                                    </p:set>
                                    <p:animEffect transition="in" filter="strips(upRight)">
                                      <p:cBhvr>
                                        <p:cTn id="43" dur="500"/>
                                        <p:tgtEl>
                                          <p:spTgt spid="162"/>
                                        </p:tgtEl>
                                      </p:cBhvr>
                                    </p:animEffect>
                                  </p:childTnLst>
                                </p:cTn>
                              </p:par>
                            </p:childTnLst>
                          </p:cTn>
                        </p:par>
                        <p:par>
                          <p:cTn id="44" fill="hold">
                            <p:stCondLst>
                              <p:cond delay="2800"/>
                            </p:stCondLst>
                            <p:childTnLst>
                              <p:par>
                                <p:cTn id="45" presetID="42" presetClass="entr" presetSubtype="0" fill="hold" nodeType="after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1000"/>
                                        <p:tgtEl>
                                          <p:spTgt spid="87"/>
                                        </p:tgtEl>
                                      </p:cBhvr>
                                    </p:animEffect>
                                    <p:anim calcmode="lin" valueType="num">
                                      <p:cBhvr>
                                        <p:cTn id="53" dur="1000" fill="hold"/>
                                        <p:tgtEl>
                                          <p:spTgt spid="87"/>
                                        </p:tgtEl>
                                        <p:attrNameLst>
                                          <p:attrName>ppt_x</p:attrName>
                                        </p:attrNameLst>
                                      </p:cBhvr>
                                      <p:tavLst>
                                        <p:tav tm="0">
                                          <p:val>
                                            <p:strVal val="#ppt_x"/>
                                          </p:val>
                                        </p:tav>
                                        <p:tav tm="100000">
                                          <p:val>
                                            <p:strVal val="#ppt_x"/>
                                          </p:val>
                                        </p:tav>
                                      </p:tavLst>
                                    </p:anim>
                                    <p:anim calcmode="lin" valueType="num">
                                      <p:cBhvr>
                                        <p:cTn id="54" dur="1000" fill="hold"/>
                                        <p:tgtEl>
                                          <p:spTgt spid="87"/>
                                        </p:tgtEl>
                                        <p:attrNameLst>
                                          <p:attrName>ppt_y</p:attrName>
                                        </p:attrNameLst>
                                      </p:cBhvr>
                                      <p:tavLst>
                                        <p:tav tm="0">
                                          <p:val>
                                            <p:strVal val="#ppt_y+.1"/>
                                          </p:val>
                                        </p:tav>
                                        <p:tav tm="100000">
                                          <p:val>
                                            <p:strVal val="#ppt_y"/>
                                          </p:val>
                                        </p:tav>
                                      </p:tavLst>
                                    </p:anim>
                                  </p:childTnLst>
                                </p:cTn>
                              </p:par>
                            </p:childTnLst>
                          </p:cTn>
                        </p:par>
                        <p:par>
                          <p:cTn id="55" fill="hold">
                            <p:stCondLst>
                              <p:cond delay="3800"/>
                            </p:stCondLst>
                            <p:childTnLst>
                              <p:par>
                                <p:cTn id="56" presetID="47" presetClass="entr" presetSubtype="0" fill="hold" grpId="0" nodeType="after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1000"/>
                                        <p:tgtEl>
                                          <p:spTgt spid="99"/>
                                        </p:tgtEl>
                                      </p:cBhvr>
                                    </p:animEffect>
                                    <p:anim calcmode="lin" valueType="num">
                                      <p:cBhvr>
                                        <p:cTn id="59" dur="1000" fill="hold"/>
                                        <p:tgtEl>
                                          <p:spTgt spid="99"/>
                                        </p:tgtEl>
                                        <p:attrNameLst>
                                          <p:attrName>ppt_x</p:attrName>
                                        </p:attrNameLst>
                                      </p:cBhvr>
                                      <p:tavLst>
                                        <p:tav tm="0">
                                          <p:val>
                                            <p:strVal val="#ppt_x"/>
                                          </p:val>
                                        </p:tav>
                                        <p:tav tm="100000">
                                          <p:val>
                                            <p:strVal val="#ppt_x"/>
                                          </p:val>
                                        </p:tav>
                                      </p:tavLst>
                                    </p:anim>
                                    <p:anim calcmode="lin" valueType="num">
                                      <p:cBhvr>
                                        <p:cTn id="60" dur="1000" fill="hold"/>
                                        <p:tgtEl>
                                          <p:spTgt spid="99"/>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10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1000"/>
                                        <p:tgtEl>
                                          <p:spTgt spid="100"/>
                                        </p:tgtEl>
                                      </p:cBhvr>
                                    </p:animEffect>
                                    <p:anim calcmode="lin" valueType="num">
                                      <p:cBhvr>
                                        <p:cTn id="64" dur="1000" fill="hold"/>
                                        <p:tgtEl>
                                          <p:spTgt spid="100"/>
                                        </p:tgtEl>
                                        <p:attrNameLst>
                                          <p:attrName>ppt_x</p:attrName>
                                        </p:attrNameLst>
                                      </p:cBhvr>
                                      <p:tavLst>
                                        <p:tav tm="0">
                                          <p:val>
                                            <p:strVal val="#ppt_x"/>
                                          </p:val>
                                        </p:tav>
                                        <p:tav tm="100000">
                                          <p:val>
                                            <p:strVal val="#ppt_x"/>
                                          </p:val>
                                        </p:tav>
                                      </p:tavLst>
                                    </p:anim>
                                    <p:anim calcmode="lin" valueType="num">
                                      <p:cBhvr>
                                        <p:cTn id="65" dur="1000" fill="hold"/>
                                        <p:tgtEl>
                                          <p:spTgt spid="100"/>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20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1000"/>
                                        <p:tgtEl>
                                          <p:spTgt spid="101"/>
                                        </p:tgtEl>
                                      </p:cBhvr>
                                    </p:animEffect>
                                    <p:anim calcmode="lin" valueType="num">
                                      <p:cBhvr>
                                        <p:cTn id="69" dur="1000" fill="hold"/>
                                        <p:tgtEl>
                                          <p:spTgt spid="101"/>
                                        </p:tgtEl>
                                        <p:attrNameLst>
                                          <p:attrName>ppt_x</p:attrName>
                                        </p:attrNameLst>
                                      </p:cBhvr>
                                      <p:tavLst>
                                        <p:tav tm="0">
                                          <p:val>
                                            <p:strVal val="#ppt_x"/>
                                          </p:val>
                                        </p:tav>
                                        <p:tav tm="100000">
                                          <p:val>
                                            <p:strVal val="#ppt_x"/>
                                          </p:val>
                                        </p:tav>
                                      </p:tavLst>
                                    </p:anim>
                                    <p:anim calcmode="lin" valueType="num">
                                      <p:cBhvr>
                                        <p:cTn id="70" dur="1000" fill="hold"/>
                                        <p:tgtEl>
                                          <p:spTgt spid="101"/>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300"/>
                                  </p:stCondLst>
                                  <p:childTnLst>
                                    <p:set>
                                      <p:cBhvr>
                                        <p:cTn id="72" dur="1" fill="hold">
                                          <p:stCondLst>
                                            <p:cond delay="0"/>
                                          </p:stCondLst>
                                        </p:cTn>
                                        <p:tgtEl>
                                          <p:spTgt spid="102"/>
                                        </p:tgtEl>
                                        <p:attrNameLst>
                                          <p:attrName>style.visibility</p:attrName>
                                        </p:attrNameLst>
                                      </p:cBhvr>
                                      <p:to>
                                        <p:strVal val="visible"/>
                                      </p:to>
                                    </p:set>
                                    <p:animEffect transition="in" filter="fade">
                                      <p:cBhvr>
                                        <p:cTn id="73" dur="1000"/>
                                        <p:tgtEl>
                                          <p:spTgt spid="102"/>
                                        </p:tgtEl>
                                      </p:cBhvr>
                                    </p:animEffect>
                                    <p:anim calcmode="lin" valueType="num">
                                      <p:cBhvr>
                                        <p:cTn id="74" dur="1000" fill="hold"/>
                                        <p:tgtEl>
                                          <p:spTgt spid="102"/>
                                        </p:tgtEl>
                                        <p:attrNameLst>
                                          <p:attrName>ppt_x</p:attrName>
                                        </p:attrNameLst>
                                      </p:cBhvr>
                                      <p:tavLst>
                                        <p:tav tm="0">
                                          <p:val>
                                            <p:strVal val="#ppt_x"/>
                                          </p:val>
                                        </p:tav>
                                        <p:tav tm="100000">
                                          <p:val>
                                            <p:strVal val="#ppt_x"/>
                                          </p:val>
                                        </p:tav>
                                      </p:tavLst>
                                    </p:anim>
                                    <p:anim calcmode="lin" valueType="num">
                                      <p:cBhvr>
                                        <p:cTn id="75" dur="1000" fill="hold"/>
                                        <p:tgtEl>
                                          <p:spTgt spid="102"/>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400"/>
                                  </p:stCondLst>
                                  <p:childTnLst>
                                    <p:set>
                                      <p:cBhvr>
                                        <p:cTn id="77" dur="1" fill="hold">
                                          <p:stCondLst>
                                            <p:cond delay="0"/>
                                          </p:stCondLst>
                                        </p:cTn>
                                        <p:tgtEl>
                                          <p:spTgt spid="114"/>
                                        </p:tgtEl>
                                        <p:attrNameLst>
                                          <p:attrName>style.visibility</p:attrName>
                                        </p:attrNameLst>
                                      </p:cBhvr>
                                      <p:to>
                                        <p:strVal val="visible"/>
                                      </p:to>
                                    </p:set>
                                    <p:animEffect transition="in" filter="fade">
                                      <p:cBhvr>
                                        <p:cTn id="78" dur="1000"/>
                                        <p:tgtEl>
                                          <p:spTgt spid="114"/>
                                        </p:tgtEl>
                                      </p:cBhvr>
                                    </p:animEffect>
                                    <p:anim calcmode="lin" valueType="num">
                                      <p:cBhvr>
                                        <p:cTn id="79" dur="1000" fill="hold"/>
                                        <p:tgtEl>
                                          <p:spTgt spid="114"/>
                                        </p:tgtEl>
                                        <p:attrNameLst>
                                          <p:attrName>ppt_x</p:attrName>
                                        </p:attrNameLst>
                                      </p:cBhvr>
                                      <p:tavLst>
                                        <p:tav tm="0">
                                          <p:val>
                                            <p:strVal val="#ppt_x"/>
                                          </p:val>
                                        </p:tav>
                                        <p:tav tm="100000">
                                          <p:val>
                                            <p:strVal val="#ppt_x"/>
                                          </p:val>
                                        </p:tav>
                                      </p:tavLst>
                                    </p:anim>
                                    <p:anim calcmode="lin" valueType="num">
                                      <p:cBhvr>
                                        <p:cTn id="80" dur="1000" fill="hold"/>
                                        <p:tgtEl>
                                          <p:spTgt spid="114"/>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50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1000"/>
                                        <p:tgtEl>
                                          <p:spTgt spid="115"/>
                                        </p:tgtEl>
                                      </p:cBhvr>
                                    </p:animEffect>
                                    <p:anim calcmode="lin" valueType="num">
                                      <p:cBhvr>
                                        <p:cTn id="84" dur="1000" fill="hold"/>
                                        <p:tgtEl>
                                          <p:spTgt spid="115"/>
                                        </p:tgtEl>
                                        <p:attrNameLst>
                                          <p:attrName>ppt_x</p:attrName>
                                        </p:attrNameLst>
                                      </p:cBhvr>
                                      <p:tavLst>
                                        <p:tav tm="0">
                                          <p:val>
                                            <p:strVal val="#ppt_x"/>
                                          </p:val>
                                        </p:tav>
                                        <p:tav tm="100000">
                                          <p:val>
                                            <p:strVal val="#ppt_x"/>
                                          </p:val>
                                        </p:tav>
                                      </p:tavLst>
                                    </p:anim>
                                    <p:anim calcmode="lin" valueType="num">
                                      <p:cBhvr>
                                        <p:cTn id="85" dur="1000" fill="hold"/>
                                        <p:tgtEl>
                                          <p:spTgt spid="115"/>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600"/>
                                  </p:stCondLst>
                                  <p:childTnLst>
                                    <p:set>
                                      <p:cBhvr>
                                        <p:cTn id="87" dur="1" fill="hold">
                                          <p:stCondLst>
                                            <p:cond delay="0"/>
                                          </p:stCondLst>
                                        </p:cTn>
                                        <p:tgtEl>
                                          <p:spTgt spid="116"/>
                                        </p:tgtEl>
                                        <p:attrNameLst>
                                          <p:attrName>style.visibility</p:attrName>
                                        </p:attrNameLst>
                                      </p:cBhvr>
                                      <p:to>
                                        <p:strVal val="visible"/>
                                      </p:to>
                                    </p:set>
                                    <p:animEffect transition="in" filter="fade">
                                      <p:cBhvr>
                                        <p:cTn id="88" dur="1000"/>
                                        <p:tgtEl>
                                          <p:spTgt spid="116"/>
                                        </p:tgtEl>
                                      </p:cBhvr>
                                    </p:animEffect>
                                    <p:anim calcmode="lin" valueType="num">
                                      <p:cBhvr>
                                        <p:cTn id="89" dur="1000" fill="hold"/>
                                        <p:tgtEl>
                                          <p:spTgt spid="116"/>
                                        </p:tgtEl>
                                        <p:attrNameLst>
                                          <p:attrName>ppt_x</p:attrName>
                                        </p:attrNameLst>
                                      </p:cBhvr>
                                      <p:tavLst>
                                        <p:tav tm="0">
                                          <p:val>
                                            <p:strVal val="#ppt_x"/>
                                          </p:val>
                                        </p:tav>
                                        <p:tav tm="100000">
                                          <p:val>
                                            <p:strVal val="#ppt_x"/>
                                          </p:val>
                                        </p:tav>
                                      </p:tavLst>
                                    </p:anim>
                                    <p:anim calcmode="lin" valueType="num">
                                      <p:cBhvr>
                                        <p:cTn id="90" dur="1000" fill="hold"/>
                                        <p:tgtEl>
                                          <p:spTgt spid="116"/>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700"/>
                                  </p:stCondLst>
                                  <p:childTnLst>
                                    <p:set>
                                      <p:cBhvr>
                                        <p:cTn id="92" dur="1" fill="hold">
                                          <p:stCondLst>
                                            <p:cond delay="0"/>
                                          </p:stCondLst>
                                        </p:cTn>
                                        <p:tgtEl>
                                          <p:spTgt spid="117"/>
                                        </p:tgtEl>
                                        <p:attrNameLst>
                                          <p:attrName>style.visibility</p:attrName>
                                        </p:attrNameLst>
                                      </p:cBhvr>
                                      <p:to>
                                        <p:strVal val="visible"/>
                                      </p:to>
                                    </p:set>
                                    <p:animEffect transition="in" filter="fade">
                                      <p:cBhvr>
                                        <p:cTn id="93" dur="1000"/>
                                        <p:tgtEl>
                                          <p:spTgt spid="117"/>
                                        </p:tgtEl>
                                      </p:cBhvr>
                                    </p:animEffect>
                                    <p:anim calcmode="lin" valueType="num">
                                      <p:cBhvr>
                                        <p:cTn id="94" dur="1000" fill="hold"/>
                                        <p:tgtEl>
                                          <p:spTgt spid="117"/>
                                        </p:tgtEl>
                                        <p:attrNameLst>
                                          <p:attrName>ppt_x</p:attrName>
                                        </p:attrNameLst>
                                      </p:cBhvr>
                                      <p:tavLst>
                                        <p:tav tm="0">
                                          <p:val>
                                            <p:strVal val="#ppt_x"/>
                                          </p:val>
                                        </p:tav>
                                        <p:tav tm="100000">
                                          <p:val>
                                            <p:strVal val="#ppt_x"/>
                                          </p:val>
                                        </p:tav>
                                      </p:tavLst>
                                    </p:anim>
                                    <p:anim calcmode="lin" valueType="num">
                                      <p:cBhvr>
                                        <p:cTn id="95" dur="1000" fill="hold"/>
                                        <p:tgtEl>
                                          <p:spTgt spid="117"/>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800"/>
                                  </p:stCondLst>
                                  <p:childTnLst>
                                    <p:set>
                                      <p:cBhvr>
                                        <p:cTn id="97" dur="1" fill="hold">
                                          <p:stCondLst>
                                            <p:cond delay="0"/>
                                          </p:stCondLst>
                                        </p:cTn>
                                        <p:tgtEl>
                                          <p:spTgt spid="118"/>
                                        </p:tgtEl>
                                        <p:attrNameLst>
                                          <p:attrName>style.visibility</p:attrName>
                                        </p:attrNameLst>
                                      </p:cBhvr>
                                      <p:to>
                                        <p:strVal val="visible"/>
                                      </p:to>
                                    </p:set>
                                    <p:animEffect transition="in" filter="fade">
                                      <p:cBhvr>
                                        <p:cTn id="98" dur="1000"/>
                                        <p:tgtEl>
                                          <p:spTgt spid="118"/>
                                        </p:tgtEl>
                                      </p:cBhvr>
                                    </p:animEffect>
                                    <p:anim calcmode="lin" valueType="num">
                                      <p:cBhvr>
                                        <p:cTn id="99" dur="1000" fill="hold"/>
                                        <p:tgtEl>
                                          <p:spTgt spid="118"/>
                                        </p:tgtEl>
                                        <p:attrNameLst>
                                          <p:attrName>ppt_x</p:attrName>
                                        </p:attrNameLst>
                                      </p:cBhvr>
                                      <p:tavLst>
                                        <p:tav tm="0">
                                          <p:val>
                                            <p:strVal val="#ppt_x"/>
                                          </p:val>
                                        </p:tav>
                                        <p:tav tm="100000">
                                          <p:val>
                                            <p:strVal val="#ppt_x"/>
                                          </p:val>
                                        </p:tav>
                                      </p:tavLst>
                                    </p:anim>
                                    <p:anim calcmode="lin" valueType="num">
                                      <p:cBhvr>
                                        <p:cTn id="100" dur="1000" fill="hold"/>
                                        <p:tgtEl>
                                          <p:spTgt spid="118"/>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900"/>
                                  </p:stCondLst>
                                  <p:childTnLst>
                                    <p:set>
                                      <p:cBhvr>
                                        <p:cTn id="102" dur="1" fill="hold">
                                          <p:stCondLst>
                                            <p:cond delay="0"/>
                                          </p:stCondLst>
                                        </p:cTn>
                                        <p:tgtEl>
                                          <p:spTgt spid="119"/>
                                        </p:tgtEl>
                                        <p:attrNameLst>
                                          <p:attrName>style.visibility</p:attrName>
                                        </p:attrNameLst>
                                      </p:cBhvr>
                                      <p:to>
                                        <p:strVal val="visible"/>
                                      </p:to>
                                    </p:set>
                                    <p:animEffect transition="in" filter="fade">
                                      <p:cBhvr>
                                        <p:cTn id="103" dur="1000"/>
                                        <p:tgtEl>
                                          <p:spTgt spid="119"/>
                                        </p:tgtEl>
                                      </p:cBhvr>
                                    </p:animEffect>
                                    <p:anim calcmode="lin" valueType="num">
                                      <p:cBhvr>
                                        <p:cTn id="104" dur="1000" fill="hold"/>
                                        <p:tgtEl>
                                          <p:spTgt spid="119"/>
                                        </p:tgtEl>
                                        <p:attrNameLst>
                                          <p:attrName>ppt_x</p:attrName>
                                        </p:attrNameLst>
                                      </p:cBhvr>
                                      <p:tavLst>
                                        <p:tav tm="0">
                                          <p:val>
                                            <p:strVal val="#ppt_x"/>
                                          </p:val>
                                        </p:tav>
                                        <p:tav tm="100000">
                                          <p:val>
                                            <p:strVal val="#ppt_x"/>
                                          </p:val>
                                        </p:tav>
                                      </p:tavLst>
                                    </p:anim>
                                    <p:anim calcmode="lin" valueType="num">
                                      <p:cBhvr>
                                        <p:cTn id="105" dur="1000" fill="hold"/>
                                        <p:tgtEl>
                                          <p:spTgt spid="119"/>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120"/>
                                        </p:tgtEl>
                                        <p:attrNameLst>
                                          <p:attrName>style.visibility</p:attrName>
                                        </p:attrNameLst>
                                      </p:cBhvr>
                                      <p:to>
                                        <p:strVal val="visible"/>
                                      </p:to>
                                    </p:set>
                                    <p:animEffect transition="in" filter="fade">
                                      <p:cBhvr>
                                        <p:cTn id="108" dur="1000"/>
                                        <p:tgtEl>
                                          <p:spTgt spid="120"/>
                                        </p:tgtEl>
                                      </p:cBhvr>
                                    </p:animEffect>
                                    <p:anim calcmode="lin" valueType="num">
                                      <p:cBhvr>
                                        <p:cTn id="109" dur="1000" fill="hold"/>
                                        <p:tgtEl>
                                          <p:spTgt spid="120"/>
                                        </p:tgtEl>
                                        <p:attrNameLst>
                                          <p:attrName>ppt_x</p:attrName>
                                        </p:attrNameLst>
                                      </p:cBhvr>
                                      <p:tavLst>
                                        <p:tav tm="0">
                                          <p:val>
                                            <p:strVal val="#ppt_x"/>
                                          </p:val>
                                        </p:tav>
                                        <p:tav tm="100000">
                                          <p:val>
                                            <p:strVal val="#ppt_x"/>
                                          </p:val>
                                        </p:tav>
                                      </p:tavLst>
                                    </p:anim>
                                    <p:anim calcmode="lin" valueType="num">
                                      <p:cBhvr>
                                        <p:cTn id="110" dur="1000" fill="hold"/>
                                        <p:tgtEl>
                                          <p:spTgt spid="120"/>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100"/>
                                  </p:stCondLst>
                                  <p:childTnLst>
                                    <p:set>
                                      <p:cBhvr>
                                        <p:cTn id="112" dur="1" fill="hold">
                                          <p:stCondLst>
                                            <p:cond delay="0"/>
                                          </p:stCondLst>
                                        </p:cTn>
                                        <p:tgtEl>
                                          <p:spTgt spid="121"/>
                                        </p:tgtEl>
                                        <p:attrNameLst>
                                          <p:attrName>style.visibility</p:attrName>
                                        </p:attrNameLst>
                                      </p:cBhvr>
                                      <p:to>
                                        <p:strVal val="visible"/>
                                      </p:to>
                                    </p:set>
                                    <p:animEffect transition="in" filter="fade">
                                      <p:cBhvr>
                                        <p:cTn id="113" dur="1000"/>
                                        <p:tgtEl>
                                          <p:spTgt spid="121"/>
                                        </p:tgtEl>
                                      </p:cBhvr>
                                    </p:animEffect>
                                    <p:anim calcmode="lin" valueType="num">
                                      <p:cBhvr>
                                        <p:cTn id="114" dur="1000" fill="hold"/>
                                        <p:tgtEl>
                                          <p:spTgt spid="121"/>
                                        </p:tgtEl>
                                        <p:attrNameLst>
                                          <p:attrName>ppt_x</p:attrName>
                                        </p:attrNameLst>
                                      </p:cBhvr>
                                      <p:tavLst>
                                        <p:tav tm="0">
                                          <p:val>
                                            <p:strVal val="#ppt_x"/>
                                          </p:val>
                                        </p:tav>
                                        <p:tav tm="100000">
                                          <p:val>
                                            <p:strVal val="#ppt_x"/>
                                          </p:val>
                                        </p:tav>
                                      </p:tavLst>
                                    </p:anim>
                                    <p:anim calcmode="lin" valueType="num">
                                      <p:cBhvr>
                                        <p:cTn id="115" dur="1000" fill="hold"/>
                                        <p:tgtEl>
                                          <p:spTgt spid="121"/>
                                        </p:tgtEl>
                                        <p:attrNameLst>
                                          <p:attrName>ppt_y</p:attrName>
                                        </p:attrNameLst>
                                      </p:cBhvr>
                                      <p:tavLst>
                                        <p:tav tm="0">
                                          <p:val>
                                            <p:strVal val="#ppt_y-.1"/>
                                          </p:val>
                                        </p:tav>
                                        <p:tav tm="100000">
                                          <p:val>
                                            <p:strVal val="#ppt_y"/>
                                          </p:val>
                                        </p:tav>
                                      </p:tavLst>
                                    </p:anim>
                                  </p:childTnLst>
                                </p:cTn>
                              </p:par>
                              <p:par>
                                <p:cTn id="116" presetID="47" presetClass="entr" presetSubtype="0" fill="hold" grpId="0" nodeType="withEffect">
                                  <p:stCondLst>
                                    <p:cond delay="200"/>
                                  </p:stCondLst>
                                  <p:childTnLst>
                                    <p:set>
                                      <p:cBhvr>
                                        <p:cTn id="117" dur="1" fill="hold">
                                          <p:stCondLst>
                                            <p:cond delay="0"/>
                                          </p:stCondLst>
                                        </p:cTn>
                                        <p:tgtEl>
                                          <p:spTgt spid="122"/>
                                        </p:tgtEl>
                                        <p:attrNameLst>
                                          <p:attrName>style.visibility</p:attrName>
                                        </p:attrNameLst>
                                      </p:cBhvr>
                                      <p:to>
                                        <p:strVal val="visible"/>
                                      </p:to>
                                    </p:set>
                                    <p:animEffect transition="in" filter="fade">
                                      <p:cBhvr>
                                        <p:cTn id="118" dur="1000"/>
                                        <p:tgtEl>
                                          <p:spTgt spid="122"/>
                                        </p:tgtEl>
                                      </p:cBhvr>
                                    </p:animEffect>
                                    <p:anim calcmode="lin" valueType="num">
                                      <p:cBhvr>
                                        <p:cTn id="119" dur="1000" fill="hold"/>
                                        <p:tgtEl>
                                          <p:spTgt spid="122"/>
                                        </p:tgtEl>
                                        <p:attrNameLst>
                                          <p:attrName>ppt_x</p:attrName>
                                        </p:attrNameLst>
                                      </p:cBhvr>
                                      <p:tavLst>
                                        <p:tav tm="0">
                                          <p:val>
                                            <p:strVal val="#ppt_x"/>
                                          </p:val>
                                        </p:tav>
                                        <p:tav tm="100000">
                                          <p:val>
                                            <p:strVal val="#ppt_x"/>
                                          </p:val>
                                        </p:tav>
                                      </p:tavLst>
                                    </p:anim>
                                    <p:anim calcmode="lin" valueType="num">
                                      <p:cBhvr>
                                        <p:cTn id="120" dur="1000" fill="hold"/>
                                        <p:tgtEl>
                                          <p:spTgt spid="122"/>
                                        </p:tgtEl>
                                        <p:attrNameLst>
                                          <p:attrName>ppt_y</p:attrName>
                                        </p:attrNameLst>
                                      </p:cBhvr>
                                      <p:tavLst>
                                        <p:tav tm="0">
                                          <p:val>
                                            <p:strVal val="#ppt_y-.1"/>
                                          </p:val>
                                        </p:tav>
                                        <p:tav tm="100000">
                                          <p:val>
                                            <p:strVal val="#ppt_y"/>
                                          </p:val>
                                        </p:tav>
                                      </p:tavLst>
                                    </p:anim>
                                  </p:childTnLst>
                                </p:cTn>
                              </p:par>
                              <p:par>
                                <p:cTn id="121" presetID="47" presetClass="entr" presetSubtype="0" fill="hold" grpId="0" nodeType="withEffect">
                                  <p:stCondLst>
                                    <p:cond delay="300"/>
                                  </p:stCondLst>
                                  <p:childTnLst>
                                    <p:set>
                                      <p:cBhvr>
                                        <p:cTn id="122" dur="1" fill="hold">
                                          <p:stCondLst>
                                            <p:cond delay="0"/>
                                          </p:stCondLst>
                                        </p:cTn>
                                        <p:tgtEl>
                                          <p:spTgt spid="123"/>
                                        </p:tgtEl>
                                        <p:attrNameLst>
                                          <p:attrName>style.visibility</p:attrName>
                                        </p:attrNameLst>
                                      </p:cBhvr>
                                      <p:to>
                                        <p:strVal val="visible"/>
                                      </p:to>
                                    </p:set>
                                    <p:animEffect transition="in" filter="fade">
                                      <p:cBhvr>
                                        <p:cTn id="123" dur="1000"/>
                                        <p:tgtEl>
                                          <p:spTgt spid="123"/>
                                        </p:tgtEl>
                                      </p:cBhvr>
                                    </p:animEffect>
                                    <p:anim calcmode="lin" valueType="num">
                                      <p:cBhvr>
                                        <p:cTn id="124" dur="1000" fill="hold"/>
                                        <p:tgtEl>
                                          <p:spTgt spid="123"/>
                                        </p:tgtEl>
                                        <p:attrNameLst>
                                          <p:attrName>ppt_x</p:attrName>
                                        </p:attrNameLst>
                                      </p:cBhvr>
                                      <p:tavLst>
                                        <p:tav tm="0">
                                          <p:val>
                                            <p:strVal val="#ppt_x"/>
                                          </p:val>
                                        </p:tav>
                                        <p:tav tm="100000">
                                          <p:val>
                                            <p:strVal val="#ppt_x"/>
                                          </p:val>
                                        </p:tav>
                                      </p:tavLst>
                                    </p:anim>
                                    <p:anim calcmode="lin" valueType="num">
                                      <p:cBhvr>
                                        <p:cTn id="125" dur="1000" fill="hold"/>
                                        <p:tgtEl>
                                          <p:spTgt spid="123"/>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400"/>
                                  </p:stCondLst>
                                  <p:childTnLst>
                                    <p:set>
                                      <p:cBhvr>
                                        <p:cTn id="127" dur="1" fill="hold">
                                          <p:stCondLst>
                                            <p:cond delay="0"/>
                                          </p:stCondLst>
                                        </p:cTn>
                                        <p:tgtEl>
                                          <p:spTgt spid="124"/>
                                        </p:tgtEl>
                                        <p:attrNameLst>
                                          <p:attrName>style.visibility</p:attrName>
                                        </p:attrNameLst>
                                      </p:cBhvr>
                                      <p:to>
                                        <p:strVal val="visible"/>
                                      </p:to>
                                    </p:set>
                                    <p:animEffect transition="in" filter="fade">
                                      <p:cBhvr>
                                        <p:cTn id="128" dur="1000"/>
                                        <p:tgtEl>
                                          <p:spTgt spid="124"/>
                                        </p:tgtEl>
                                      </p:cBhvr>
                                    </p:animEffect>
                                    <p:anim calcmode="lin" valueType="num">
                                      <p:cBhvr>
                                        <p:cTn id="129" dur="1000" fill="hold"/>
                                        <p:tgtEl>
                                          <p:spTgt spid="124"/>
                                        </p:tgtEl>
                                        <p:attrNameLst>
                                          <p:attrName>ppt_x</p:attrName>
                                        </p:attrNameLst>
                                      </p:cBhvr>
                                      <p:tavLst>
                                        <p:tav tm="0">
                                          <p:val>
                                            <p:strVal val="#ppt_x"/>
                                          </p:val>
                                        </p:tav>
                                        <p:tav tm="100000">
                                          <p:val>
                                            <p:strVal val="#ppt_x"/>
                                          </p:val>
                                        </p:tav>
                                      </p:tavLst>
                                    </p:anim>
                                    <p:anim calcmode="lin" valueType="num">
                                      <p:cBhvr>
                                        <p:cTn id="130" dur="1000" fill="hold"/>
                                        <p:tgtEl>
                                          <p:spTgt spid="124"/>
                                        </p:tgtEl>
                                        <p:attrNameLst>
                                          <p:attrName>ppt_y</p:attrName>
                                        </p:attrNameLst>
                                      </p:cBhvr>
                                      <p:tavLst>
                                        <p:tav tm="0">
                                          <p:val>
                                            <p:strVal val="#ppt_y-.1"/>
                                          </p:val>
                                        </p:tav>
                                        <p:tav tm="100000">
                                          <p:val>
                                            <p:strVal val="#ppt_y"/>
                                          </p:val>
                                        </p:tav>
                                      </p:tavLst>
                                    </p:anim>
                                  </p:childTnLst>
                                </p:cTn>
                              </p:par>
                              <p:par>
                                <p:cTn id="131" presetID="47" presetClass="entr" presetSubtype="0" fill="hold" grpId="0" nodeType="withEffect">
                                  <p:stCondLst>
                                    <p:cond delay="500"/>
                                  </p:stCondLst>
                                  <p:childTnLst>
                                    <p:set>
                                      <p:cBhvr>
                                        <p:cTn id="132" dur="1" fill="hold">
                                          <p:stCondLst>
                                            <p:cond delay="0"/>
                                          </p:stCondLst>
                                        </p:cTn>
                                        <p:tgtEl>
                                          <p:spTgt spid="125"/>
                                        </p:tgtEl>
                                        <p:attrNameLst>
                                          <p:attrName>style.visibility</p:attrName>
                                        </p:attrNameLst>
                                      </p:cBhvr>
                                      <p:to>
                                        <p:strVal val="visible"/>
                                      </p:to>
                                    </p:set>
                                    <p:animEffect transition="in" filter="fade">
                                      <p:cBhvr>
                                        <p:cTn id="133" dur="1000"/>
                                        <p:tgtEl>
                                          <p:spTgt spid="125"/>
                                        </p:tgtEl>
                                      </p:cBhvr>
                                    </p:animEffect>
                                    <p:anim calcmode="lin" valueType="num">
                                      <p:cBhvr>
                                        <p:cTn id="134" dur="1000" fill="hold"/>
                                        <p:tgtEl>
                                          <p:spTgt spid="125"/>
                                        </p:tgtEl>
                                        <p:attrNameLst>
                                          <p:attrName>ppt_x</p:attrName>
                                        </p:attrNameLst>
                                      </p:cBhvr>
                                      <p:tavLst>
                                        <p:tav tm="0">
                                          <p:val>
                                            <p:strVal val="#ppt_x"/>
                                          </p:val>
                                        </p:tav>
                                        <p:tav tm="100000">
                                          <p:val>
                                            <p:strVal val="#ppt_x"/>
                                          </p:val>
                                        </p:tav>
                                      </p:tavLst>
                                    </p:anim>
                                    <p:anim calcmode="lin" valueType="num">
                                      <p:cBhvr>
                                        <p:cTn id="135" dur="1000" fill="hold"/>
                                        <p:tgtEl>
                                          <p:spTgt spid="125"/>
                                        </p:tgtEl>
                                        <p:attrNameLst>
                                          <p:attrName>ppt_y</p:attrName>
                                        </p:attrNameLst>
                                      </p:cBhvr>
                                      <p:tavLst>
                                        <p:tav tm="0">
                                          <p:val>
                                            <p:strVal val="#ppt_y-.1"/>
                                          </p:val>
                                        </p:tav>
                                        <p:tav tm="100000">
                                          <p:val>
                                            <p:strVal val="#ppt_y"/>
                                          </p:val>
                                        </p:tav>
                                      </p:tavLst>
                                    </p:anim>
                                  </p:childTnLst>
                                </p:cTn>
                              </p:par>
                              <p:par>
                                <p:cTn id="136" presetID="47" presetClass="entr" presetSubtype="0" fill="hold" grpId="0" nodeType="withEffect">
                                  <p:stCondLst>
                                    <p:cond delay="600"/>
                                  </p:stCondLst>
                                  <p:childTnLst>
                                    <p:set>
                                      <p:cBhvr>
                                        <p:cTn id="137" dur="1" fill="hold">
                                          <p:stCondLst>
                                            <p:cond delay="0"/>
                                          </p:stCondLst>
                                        </p:cTn>
                                        <p:tgtEl>
                                          <p:spTgt spid="126"/>
                                        </p:tgtEl>
                                        <p:attrNameLst>
                                          <p:attrName>style.visibility</p:attrName>
                                        </p:attrNameLst>
                                      </p:cBhvr>
                                      <p:to>
                                        <p:strVal val="visible"/>
                                      </p:to>
                                    </p:set>
                                    <p:animEffect transition="in" filter="fade">
                                      <p:cBhvr>
                                        <p:cTn id="138" dur="1000"/>
                                        <p:tgtEl>
                                          <p:spTgt spid="126"/>
                                        </p:tgtEl>
                                      </p:cBhvr>
                                    </p:animEffect>
                                    <p:anim calcmode="lin" valueType="num">
                                      <p:cBhvr>
                                        <p:cTn id="139" dur="1000" fill="hold"/>
                                        <p:tgtEl>
                                          <p:spTgt spid="126"/>
                                        </p:tgtEl>
                                        <p:attrNameLst>
                                          <p:attrName>ppt_x</p:attrName>
                                        </p:attrNameLst>
                                      </p:cBhvr>
                                      <p:tavLst>
                                        <p:tav tm="0">
                                          <p:val>
                                            <p:strVal val="#ppt_x"/>
                                          </p:val>
                                        </p:tav>
                                        <p:tav tm="100000">
                                          <p:val>
                                            <p:strVal val="#ppt_x"/>
                                          </p:val>
                                        </p:tav>
                                      </p:tavLst>
                                    </p:anim>
                                    <p:anim calcmode="lin" valueType="num">
                                      <p:cBhvr>
                                        <p:cTn id="140" dur="1000" fill="hold"/>
                                        <p:tgtEl>
                                          <p:spTgt spid="126"/>
                                        </p:tgtEl>
                                        <p:attrNameLst>
                                          <p:attrName>ppt_y</p:attrName>
                                        </p:attrNameLst>
                                      </p:cBhvr>
                                      <p:tavLst>
                                        <p:tav tm="0">
                                          <p:val>
                                            <p:strVal val="#ppt_y-.1"/>
                                          </p:val>
                                        </p:tav>
                                        <p:tav tm="100000">
                                          <p:val>
                                            <p:strVal val="#ppt_y"/>
                                          </p:val>
                                        </p:tav>
                                      </p:tavLst>
                                    </p:anim>
                                  </p:childTnLst>
                                </p:cTn>
                              </p:par>
                              <p:par>
                                <p:cTn id="141" presetID="47" presetClass="entr" presetSubtype="0" fill="hold" grpId="0" nodeType="withEffect">
                                  <p:stCondLst>
                                    <p:cond delay="700"/>
                                  </p:stCondLst>
                                  <p:childTnLst>
                                    <p:set>
                                      <p:cBhvr>
                                        <p:cTn id="142" dur="1" fill="hold">
                                          <p:stCondLst>
                                            <p:cond delay="0"/>
                                          </p:stCondLst>
                                        </p:cTn>
                                        <p:tgtEl>
                                          <p:spTgt spid="127"/>
                                        </p:tgtEl>
                                        <p:attrNameLst>
                                          <p:attrName>style.visibility</p:attrName>
                                        </p:attrNameLst>
                                      </p:cBhvr>
                                      <p:to>
                                        <p:strVal val="visible"/>
                                      </p:to>
                                    </p:set>
                                    <p:animEffect transition="in" filter="fade">
                                      <p:cBhvr>
                                        <p:cTn id="143" dur="1000"/>
                                        <p:tgtEl>
                                          <p:spTgt spid="127"/>
                                        </p:tgtEl>
                                      </p:cBhvr>
                                    </p:animEffect>
                                    <p:anim calcmode="lin" valueType="num">
                                      <p:cBhvr>
                                        <p:cTn id="144" dur="1000" fill="hold"/>
                                        <p:tgtEl>
                                          <p:spTgt spid="127"/>
                                        </p:tgtEl>
                                        <p:attrNameLst>
                                          <p:attrName>ppt_x</p:attrName>
                                        </p:attrNameLst>
                                      </p:cBhvr>
                                      <p:tavLst>
                                        <p:tav tm="0">
                                          <p:val>
                                            <p:strVal val="#ppt_x"/>
                                          </p:val>
                                        </p:tav>
                                        <p:tav tm="100000">
                                          <p:val>
                                            <p:strVal val="#ppt_x"/>
                                          </p:val>
                                        </p:tav>
                                      </p:tavLst>
                                    </p:anim>
                                    <p:anim calcmode="lin" valueType="num">
                                      <p:cBhvr>
                                        <p:cTn id="145" dur="1000" fill="hold"/>
                                        <p:tgtEl>
                                          <p:spTgt spid="127"/>
                                        </p:tgtEl>
                                        <p:attrNameLst>
                                          <p:attrName>ppt_y</p:attrName>
                                        </p:attrNameLst>
                                      </p:cBhvr>
                                      <p:tavLst>
                                        <p:tav tm="0">
                                          <p:val>
                                            <p:strVal val="#ppt_y-.1"/>
                                          </p:val>
                                        </p:tav>
                                        <p:tav tm="100000">
                                          <p:val>
                                            <p:strVal val="#ppt_y"/>
                                          </p:val>
                                        </p:tav>
                                      </p:tavLst>
                                    </p:anim>
                                  </p:childTnLst>
                                </p:cTn>
                              </p:par>
                              <p:par>
                                <p:cTn id="146" presetID="47" presetClass="entr" presetSubtype="0" fill="hold" grpId="0" nodeType="withEffect">
                                  <p:stCondLst>
                                    <p:cond delay="800"/>
                                  </p:stCondLst>
                                  <p:childTnLst>
                                    <p:set>
                                      <p:cBhvr>
                                        <p:cTn id="147" dur="1" fill="hold">
                                          <p:stCondLst>
                                            <p:cond delay="0"/>
                                          </p:stCondLst>
                                        </p:cTn>
                                        <p:tgtEl>
                                          <p:spTgt spid="128"/>
                                        </p:tgtEl>
                                        <p:attrNameLst>
                                          <p:attrName>style.visibility</p:attrName>
                                        </p:attrNameLst>
                                      </p:cBhvr>
                                      <p:to>
                                        <p:strVal val="visible"/>
                                      </p:to>
                                    </p:set>
                                    <p:animEffect transition="in" filter="fade">
                                      <p:cBhvr>
                                        <p:cTn id="148" dur="1000"/>
                                        <p:tgtEl>
                                          <p:spTgt spid="128"/>
                                        </p:tgtEl>
                                      </p:cBhvr>
                                    </p:animEffect>
                                    <p:anim calcmode="lin" valueType="num">
                                      <p:cBhvr>
                                        <p:cTn id="149" dur="1000" fill="hold"/>
                                        <p:tgtEl>
                                          <p:spTgt spid="128"/>
                                        </p:tgtEl>
                                        <p:attrNameLst>
                                          <p:attrName>ppt_x</p:attrName>
                                        </p:attrNameLst>
                                      </p:cBhvr>
                                      <p:tavLst>
                                        <p:tav tm="0">
                                          <p:val>
                                            <p:strVal val="#ppt_x"/>
                                          </p:val>
                                        </p:tav>
                                        <p:tav tm="100000">
                                          <p:val>
                                            <p:strVal val="#ppt_x"/>
                                          </p:val>
                                        </p:tav>
                                      </p:tavLst>
                                    </p:anim>
                                    <p:anim calcmode="lin" valueType="num">
                                      <p:cBhvr>
                                        <p:cTn id="150" dur="1000" fill="hold"/>
                                        <p:tgtEl>
                                          <p:spTgt spid="128"/>
                                        </p:tgtEl>
                                        <p:attrNameLst>
                                          <p:attrName>ppt_y</p:attrName>
                                        </p:attrNameLst>
                                      </p:cBhvr>
                                      <p:tavLst>
                                        <p:tav tm="0">
                                          <p:val>
                                            <p:strVal val="#ppt_y-.1"/>
                                          </p:val>
                                        </p:tav>
                                        <p:tav tm="100000">
                                          <p:val>
                                            <p:strVal val="#ppt_y"/>
                                          </p:val>
                                        </p:tav>
                                      </p:tavLst>
                                    </p:anim>
                                  </p:childTnLst>
                                </p:cTn>
                              </p:par>
                              <p:par>
                                <p:cTn id="151" presetID="47" presetClass="entr" presetSubtype="0" fill="hold" grpId="0" nodeType="withEffect">
                                  <p:stCondLst>
                                    <p:cond delay="900"/>
                                  </p:stCondLst>
                                  <p:childTnLst>
                                    <p:set>
                                      <p:cBhvr>
                                        <p:cTn id="152" dur="1" fill="hold">
                                          <p:stCondLst>
                                            <p:cond delay="0"/>
                                          </p:stCondLst>
                                        </p:cTn>
                                        <p:tgtEl>
                                          <p:spTgt spid="129"/>
                                        </p:tgtEl>
                                        <p:attrNameLst>
                                          <p:attrName>style.visibility</p:attrName>
                                        </p:attrNameLst>
                                      </p:cBhvr>
                                      <p:to>
                                        <p:strVal val="visible"/>
                                      </p:to>
                                    </p:set>
                                    <p:animEffect transition="in" filter="fade">
                                      <p:cBhvr>
                                        <p:cTn id="153" dur="1000"/>
                                        <p:tgtEl>
                                          <p:spTgt spid="129"/>
                                        </p:tgtEl>
                                      </p:cBhvr>
                                    </p:animEffect>
                                    <p:anim calcmode="lin" valueType="num">
                                      <p:cBhvr>
                                        <p:cTn id="154" dur="1000" fill="hold"/>
                                        <p:tgtEl>
                                          <p:spTgt spid="129"/>
                                        </p:tgtEl>
                                        <p:attrNameLst>
                                          <p:attrName>ppt_x</p:attrName>
                                        </p:attrNameLst>
                                      </p:cBhvr>
                                      <p:tavLst>
                                        <p:tav tm="0">
                                          <p:val>
                                            <p:strVal val="#ppt_x"/>
                                          </p:val>
                                        </p:tav>
                                        <p:tav tm="100000">
                                          <p:val>
                                            <p:strVal val="#ppt_x"/>
                                          </p:val>
                                        </p:tav>
                                      </p:tavLst>
                                    </p:anim>
                                    <p:anim calcmode="lin" valueType="num">
                                      <p:cBhvr>
                                        <p:cTn id="155" dur="1000" fill="hold"/>
                                        <p:tgtEl>
                                          <p:spTgt spid="129"/>
                                        </p:tgtEl>
                                        <p:attrNameLst>
                                          <p:attrName>ppt_y</p:attrName>
                                        </p:attrNameLst>
                                      </p:cBhvr>
                                      <p:tavLst>
                                        <p:tav tm="0">
                                          <p:val>
                                            <p:strVal val="#ppt_y-.1"/>
                                          </p:val>
                                        </p:tav>
                                        <p:tav tm="100000">
                                          <p:val>
                                            <p:strVal val="#ppt_y"/>
                                          </p:val>
                                        </p:tav>
                                      </p:tavLst>
                                    </p:anim>
                                  </p:childTnLst>
                                </p:cTn>
                              </p:par>
                            </p:childTnLst>
                          </p:cTn>
                        </p:par>
                        <p:par>
                          <p:cTn id="156" fill="hold">
                            <p:stCondLst>
                              <p:cond delay="4800"/>
                            </p:stCondLst>
                            <p:childTnLst>
                              <p:par>
                                <p:cTn id="157" presetID="2" presetClass="entr" presetSubtype="4" decel="100000" fill="hold" grpId="0" nodeType="afterEffect">
                                  <p:stCondLst>
                                    <p:cond delay="0"/>
                                  </p:stCondLst>
                                  <p:childTnLst>
                                    <p:set>
                                      <p:cBhvr>
                                        <p:cTn id="158" dur="1" fill="hold">
                                          <p:stCondLst>
                                            <p:cond delay="0"/>
                                          </p:stCondLst>
                                        </p:cTn>
                                        <p:tgtEl>
                                          <p:spTgt spid="150"/>
                                        </p:tgtEl>
                                        <p:attrNameLst>
                                          <p:attrName>style.visibility</p:attrName>
                                        </p:attrNameLst>
                                      </p:cBhvr>
                                      <p:to>
                                        <p:strVal val="visible"/>
                                      </p:to>
                                    </p:set>
                                    <p:anim calcmode="lin" valueType="num">
                                      <p:cBhvr additive="base">
                                        <p:cTn id="159" dur="500" fill="hold"/>
                                        <p:tgtEl>
                                          <p:spTgt spid="150"/>
                                        </p:tgtEl>
                                        <p:attrNameLst>
                                          <p:attrName>ppt_x</p:attrName>
                                        </p:attrNameLst>
                                      </p:cBhvr>
                                      <p:tavLst>
                                        <p:tav tm="0">
                                          <p:val>
                                            <p:strVal val="#ppt_x"/>
                                          </p:val>
                                        </p:tav>
                                        <p:tav tm="100000">
                                          <p:val>
                                            <p:strVal val="#ppt_x"/>
                                          </p:val>
                                        </p:tav>
                                      </p:tavLst>
                                    </p:anim>
                                    <p:anim calcmode="lin" valueType="num">
                                      <p:cBhvr additive="base">
                                        <p:cTn id="160" dur="500" fill="hold"/>
                                        <p:tgtEl>
                                          <p:spTgt spid="150"/>
                                        </p:tgtEl>
                                        <p:attrNameLst>
                                          <p:attrName>ppt_y</p:attrName>
                                        </p:attrNameLst>
                                      </p:cBhvr>
                                      <p:tavLst>
                                        <p:tav tm="0">
                                          <p:val>
                                            <p:strVal val="1+#ppt_h/2"/>
                                          </p:val>
                                        </p:tav>
                                        <p:tav tm="100000">
                                          <p:val>
                                            <p:strVal val="#ppt_y"/>
                                          </p:val>
                                        </p:tav>
                                      </p:tavLst>
                                    </p:anim>
                                  </p:childTnLst>
                                </p:cTn>
                              </p:par>
                              <p:par>
                                <p:cTn id="161" presetID="2" presetClass="entr" presetSubtype="4" decel="100000" fill="hold" grpId="0" nodeType="withEffect">
                                  <p:stCondLst>
                                    <p:cond delay="0"/>
                                  </p:stCondLst>
                                  <p:childTnLst>
                                    <p:set>
                                      <p:cBhvr>
                                        <p:cTn id="162" dur="1" fill="hold">
                                          <p:stCondLst>
                                            <p:cond delay="0"/>
                                          </p:stCondLst>
                                        </p:cTn>
                                        <p:tgtEl>
                                          <p:spTgt spid="151"/>
                                        </p:tgtEl>
                                        <p:attrNameLst>
                                          <p:attrName>style.visibility</p:attrName>
                                        </p:attrNameLst>
                                      </p:cBhvr>
                                      <p:to>
                                        <p:strVal val="visible"/>
                                      </p:to>
                                    </p:set>
                                    <p:anim calcmode="lin" valueType="num">
                                      <p:cBhvr additive="base">
                                        <p:cTn id="163" dur="500" fill="hold"/>
                                        <p:tgtEl>
                                          <p:spTgt spid="151"/>
                                        </p:tgtEl>
                                        <p:attrNameLst>
                                          <p:attrName>ppt_x</p:attrName>
                                        </p:attrNameLst>
                                      </p:cBhvr>
                                      <p:tavLst>
                                        <p:tav tm="0">
                                          <p:val>
                                            <p:strVal val="#ppt_x"/>
                                          </p:val>
                                        </p:tav>
                                        <p:tav tm="100000">
                                          <p:val>
                                            <p:strVal val="#ppt_x"/>
                                          </p:val>
                                        </p:tav>
                                      </p:tavLst>
                                    </p:anim>
                                    <p:anim calcmode="lin" valueType="num">
                                      <p:cBhvr additive="base">
                                        <p:cTn id="164" dur="500" fill="hold"/>
                                        <p:tgtEl>
                                          <p:spTgt spid="151"/>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152"/>
                                        </p:tgtEl>
                                        <p:attrNameLst>
                                          <p:attrName>style.visibility</p:attrName>
                                        </p:attrNameLst>
                                      </p:cBhvr>
                                      <p:to>
                                        <p:strVal val="visible"/>
                                      </p:to>
                                    </p:set>
                                    <p:anim calcmode="lin" valueType="num">
                                      <p:cBhvr additive="base">
                                        <p:cTn id="167" dur="500" fill="hold"/>
                                        <p:tgtEl>
                                          <p:spTgt spid="152"/>
                                        </p:tgtEl>
                                        <p:attrNameLst>
                                          <p:attrName>ppt_x</p:attrName>
                                        </p:attrNameLst>
                                      </p:cBhvr>
                                      <p:tavLst>
                                        <p:tav tm="0">
                                          <p:val>
                                            <p:strVal val="#ppt_x"/>
                                          </p:val>
                                        </p:tav>
                                        <p:tav tm="100000">
                                          <p:val>
                                            <p:strVal val="#ppt_x"/>
                                          </p:val>
                                        </p:tav>
                                      </p:tavLst>
                                    </p:anim>
                                    <p:anim calcmode="lin" valueType="num">
                                      <p:cBhvr additive="base">
                                        <p:cTn id="168" dur="500" fill="hold"/>
                                        <p:tgtEl>
                                          <p:spTgt spid="152"/>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153"/>
                                        </p:tgtEl>
                                        <p:attrNameLst>
                                          <p:attrName>style.visibility</p:attrName>
                                        </p:attrNameLst>
                                      </p:cBhvr>
                                      <p:to>
                                        <p:strVal val="visible"/>
                                      </p:to>
                                    </p:set>
                                    <p:anim calcmode="lin" valueType="num">
                                      <p:cBhvr additive="base">
                                        <p:cTn id="171" dur="500" fill="hold"/>
                                        <p:tgtEl>
                                          <p:spTgt spid="153"/>
                                        </p:tgtEl>
                                        <p:attrNameLst>
                                          <p:attrName>ppt_x</p:attrName>
                                        </p:attrNameLst>
                                      </p:cBhvr>
                                      <p:tavLst>
                                        <p:tav tm="0">
                                          <p:val>
                                            <p:strVal val="#ppt_x"/>
                                          </p:val>
                                        </p:tav>
                                        <p:tav tm="100000">
                                          <p:val>
                                            <p:strVal val="#ppt_x"/>
                                          </p:val>
                                        </p:tav>
                                      </p:tavLst>
                                    </p:anim>
                                    <p:anim calcmode="lin" valueType="num">
                                      <p:cBhvr additive="base">
                                        <p:cTn id="172" dur="500" fill="hold"/>
                                        <p:tgtEl>
                                          <p:spTgt spid="153"/>
                                        </p:tgtEl>
                                        <p:attrNameLst>
                                          <p:attrName>ppt_y</p:attrName>
                                        </p:attrNameLst>
                                      </p:cBhvr>
                                      <p:tavLst>
                                        <p:tav tm="0">
                                          <p:val>
                                            <p:strVal val="1+#ppt_h/2"/>
                                          </p:val>
                                        </p:tav>
                                        <p:tav tm="100000">
                                          <p:val>
                                            <p:strVal val="#ppt_y"/>
                                          </p:val>
                                        </p:tav>
                                      </p:tavLst>
                                    </p:anim>
                                  </p:childTnLst>
                                </p:cTn>
                              </p:par>
                              <p:par>
                                <p:cTn id="173" presetID="2" presetClass="entr" presetSubtype="4" decel="100000" fill="hold" grpId="0" nodeType="withEffect">
                                  <p:stCondLst>
                                    <p:cond delay="0"/>
                                  </p:stCondLst>
                                  <p:childTnLst>
                                    <p:set>
                                      <p:cBhvr>
                                        <p:cTn id="174" dur="1" fill="hold">
                                          <p:stCondLst>
                                            <p:cond delay="0"/>
                                          </p:stCondLst>
                                        </p:cTn>
                                        <p:tgtEl>
                                          <p:spTgt spid="154"/>
                                        </p:tgtEl>
                                        <p:attrNameLst>
                                          <p:attrName>style.visibility</p:attrName>
                                        </p:attrNameLst>
                                      </p:cBhvr>
                                      <p:to>
                                        <p:strVal val="visible"/>
                                      </p:to>
                                    </p:set>
                                    <p:anim calcmode="lin" valueType="num">
                                      <p:cBhvr additive="base">
                                        <p:cTn id="175" dur="500" fill="hold"/>
                                        <p:tgtEl>
                                          <p:spTgt spid="154"/>
                                        </p:tgtEl>
                                        <p:attrNameLst>
                                          <p:attrName>ppt_x</p:attrName>
                                        </p:attrNameLst>
                                      </p:cBhvr>
                                      <p:tavLst>
                                        <p:tav tm="0">
                                          <p:val>
                                            <p:strVal val="#ppt_x"/>
                                          </p:val>
                                        </p:tav>
                                        <p:tav tm="100000">
                                          <p:val>
                                            <p:strVal val="#ppt_x"/>
                                          </p:val>
                                        </p:tav>
                                      </p:tavLst>
                                    </p:anim>
                                    <p:anim calcmode="lin" valueType="num">
                                      <p:cBhvr additive="base">
                                        <p:cTn id="176" dur="500" fill="hold"/>
                                        <p:tgtEl>
                                          <p:spTgt spid="154"/>
                                        </p:tgtEl>
                                        <p:attrNameLst>
                                          <p:attrName>ppt_y</p:attrName>
                                        </p:attrNameLst>
                                      </p:cBhvr>
                                      <p:tavLst>
                                        <p:tav tm="0">
                                          <p:val>
                                            <p:strVal val="1+#ppt_h/2"/>
                                          </p:val>
                                        </p:tav>
                                        <p:tav tm="100000">
                                          <p:val>
                                            <p:strVal val="#ppt_y"/>
                                          </p:val>
                                        </p:tav>
                                      </p:tavLst>
                                    </p:anim>
                                  </p:childTnLst>
                                </p:cTn>
                              </p:par>
                            </p:childTnLst>
                          </p:cTn>
                        </p:par>
                        <p:par>
                          <p:cTn id="177" fill="hold">
                            <p:stCondLst>
                              <p:cond delay="5300"/>
                            </p:stCondLst>
                            <p:childTnLst>
                              <p:par>
                                <p:cTn id="178" presetID="22" presetClass="entr" presetSubtype="8" fill="hold" grpId="0" nodeType="afterEffect">
                                  <p:stCondLst>
                                    <p:cond delay="0"/>
                                  </p:stCondLst>
                                  <p:childTnLst>
                                    <p:set>
                                      <p:cBhvr>
                                        <p:cTn id="179" dur="1" fill="hold">
                                          <p:stCondLst>
                                            <p:cond delay="0"/>
                                          </p:stCondLst>
                                        </p:cTn>
                                        <p:tgtEl>
                                          <p:spTgt spid="140"/>
                                        </p:tgtEl>
                                        <p:attrNameLst>
                                          <p:attrName>style.visibility</p:attrName>
                                        </p:attrNameLst>
                                      </p:cBhvr>
                                      <p:to>
                                        <p:strVal val="visible"/>
                                      </p:to>
                                    </p:set>
                                    <p:animEffect transition="in" filter="wipe(left)">
                                      <p:cBhvr>
                                        <p:cTn id="180" dur="500"/>
                                        <p:tgtEl>
                                          <p:spTgt spid="140"/>
                                        </p:tgtEl>
                                      </p:cBhvr>
                                    </p:animEffect>
                                  </p:childTnLst>
                                </p:cTn>
                              </p:par>
                              <p:par>
                                <p:cTn id="181" presetID="22" presetClass="entr" presetSubtype="8" fill="hold" grpId="0" nodeType="withEffect">
                                  <p:stCondLst>
                                    <p:cond delay="100"/>
                                  </p:stCondLst>
                                  <p:childTnLst>
                                    <p:set>
                                      <p:cBhvr>
                                        <p:cTn id="182" dur="1" fill="hold">
                                          <p:stCondLst>
                                            <p:cond delay="0"/>
                                          </p:stCondLst>
                                        </p:cTn>
                                        <p:tgtEl>
                                          <p:spTgt spid="141"/>
                                        </p:tgtEl>
                                        <p:attrNameLst>
                                          <p:attrName>style.visibility</p:attrName>
                                        </p:attrNameLst>
                                      </p:cBhvr>
                                      <p:to>
                                        <p:strVal val="visible"/>
                                      </p:to>
                                    </p:set>
                                    <p:animEffect transition="in" filter="wipe(left)">
                                      <p:cBhvr>
                                        <p:cTn id="183" dur="500"/>
                                        <p:tgtEl>
                                          <p:spTgt spid="141"/>
                                        </p:tgtEl>
                                      </p:cBhvr>
                                    </p:animEffect>
                                  </p:childTnLst>
                                </p:cTn>
                              </p:par>
                              <p:par>
                                <p:cTn id="184" presetID="22" presetClass="entr" presetSubtype="8" fill="hold" grpId="0" nodeType="withEffect">
                                  <p:stCondLst>
                                    <p:cond delay="200"/>
                                  </p:stCondLst>
                                  <p:childTnLst>
                                    <p:set>
                                      <p:cBhvr>
                                        <p:cTn id="185" dur="1" fill="hold">
                                          <p:stCondLst>
                                            <p:cond delay="0"/>
                                          </p:stCondLst>
                                        </p:cTn>
                                        <p:tgtEl>
                                          <p:spTgt spid="142"/>
                                        </p:tgtEl>
                                        <p:attrNameLst>
                                          <p:attrName>style.visibility</p:attrName>
                                        </p:attrNameLst>
                                      </p:cBhvr>
                                      <p:to>
                                        <p:strVal val="visible"/>
                                      </p:to>
                                    </p:set>
                                    <p:animEffect transition="in" filter="wipe(left)">
                                      <p:cBhvr>
                                        <p:cTn id="186" dur="500"/>
                                        <p:tgtEl>
                                          <p:spTgt spid="142"/>
                                        </p:tgtEl>
                                      </p:cBhvr>
                                    </p:animEffect>
                                  </p:childTnLst>
                                </p:cTn>
                              </p:par>
                              <p:par>
                                <p:cTn id="187" presetID="22" presetClass="entr" presetSubtype="8" fill="hold" grpId="0" nodeType="withEffect">
                                  <p:stCondLst>
                                    <p:cond delay="300"/>
                                  </p:stCondLst>
                                  <p:childTnLst>
                                    <p:set>
                                      <p:cBhvr>
                                        <p:cTn id="188" dur="1" fill="hold">
                                          <p:stCondLst>
                                            <p:cond delay="0"/>
                                          </p:stCondLst>
                                        </p:cTn>
                                        <p:tgtEl>
                                          <p:spTgt spid="143"/>
                                        </p:tgtEl>
                                        <p:attrNameLst>
                                          <p:attrName>style.visibility</p:attrName>
                                        </p:attrNameLst>
                                      </p:cBhvr>
                                      <p:to>
                                        <p:strVal val="visible"/>
                                      </p:to>
                                    </p:set>
                                    <p:animEffect transition="in" filter="wipe(left)">
                                      <p:cBhvr>
                                        <p:cTn id="189" dur="500"/>
                                        <p:tgtEl>
                                          <p:spTgt spid="143"/>
                                        </p:tgtEl>
                                      </p:cBhvr>
                                    </p:animEffect>
                                  </p:childTnLst>
                                </p:cTn>
                              </p:par>
                              <p:par>
                                <p:cTn id="190" presetID="22" presetClass="entr" presetSubtype="8" fill="hold" grpId="0" nodeType="withEffect">
                                  <p:stCondLst>
                                    <p:cond delay="400"/>
                                  </p:stCondLst>
                                  <p:childTnLst>
                                    <p:set>
                                      <p:cBhvr>
                                        <p:cTn id="191" dur="1" fill="hold">
                                          <p:stCondLst>
                                            <p:cond delay="0"/>
                                          </p:stCondLst>
                                        </p:cTn>
                                        <p:tgtEl>
                                          <p:spTgt spid="144"/>
                                        </p:tgtEl>
                                        <p:attrNameLst>
                                          <p:attrName>style.visibility</p:attrName>
                                        </p:attrNameLst>
                                      </p:cBhvr>
                                      <p:to>
                                        <p:strVal val="visible"/>
                                      </p:to>
                                    </p:set>
                                    <p:animEffect transition="in" filter="wipe(left)">
                                      <p:cBhvr>
                                        <p:cTn id="192" dur="500"/>
                                        <p:tgtEl>
                                          <p:spTgt spid="144"/>
                                        </p:tgtEl>
                                      </p:cBhvr>
                                    </p:animEffect>
                                  </p:childTnLst>
                                </p:cTn>
                              </p:par>
                              <p:par>
                                <p:cTn id="193" presetID="22" presetClass="entr" presetSubtype="2" fill="hold" grpId="0" nodeType="withEffect">
                                  <p:stCondLst>
                                    <p:cond delay="0"/>
                                  </p:stCondLst>
                                  <p:childTnLst>
                                    <p:set>
                                      <p:cBhvr>
                                        <p:cTn id="194" dur="1" fill="hold">
                                          <p:stCondLst>
                                            <p:cond delay="0"/>
                                          </p:stCondLst>
                                        </p:cTn>
                                        <p:tgtEl>
                                          <p:spTgt spid="130"/>
                                        </p:tgtEl>
                                        <p:attrNameLst>
                                          <p:attrName>style.visibility</p:attrName>
                                        </p:attrNameLst>
                                      </p:cBhvr>
                                      <p:to>
                                        <p:strVal val="visible"/>
                                      </p:to>
                                    </p:set>
                                    <p:animEffect transition="in" filter="wipe(right)">
                                      <p:cBhvr>
                                        <p:cTn id="195" dur="500"/>
                                        <p:tgtEl>
                                          <p:spTgt spid="130"/>
                                        </p:tgtEl>
                                      </p:cBhvr>
                                    </p:animEffect>
                                  </p:childTnLst>
                                </p:cTn>
                              </p:par>
                              <p:par>
                                <p:cTn id="196" presetID="22" presetClass="entr" presetSubtype="2" fill="hold" grpId="0" nodeType="withEffect">
                                  <p:stCondLst>
                                    <p:cond delay="100"/>
                                  </p:stCondLst>
                                  <p:childTnLst>
                                    <p:set>
                                      <p:cBhvr>
                                        <p:cTn id="197" dur="1" fill="hold">
                                          <p:stCondLst>
                                            <p:cond delay="0"/>
                                          </p:stCondLst>
                                        </p:cTn>
                                        <p:tgtEl>
                                          <p:spTgt spid="131"/>
                                        </p:tgtEl>
                                        <p:attrNameLst>
                                          <p:attrName>style.visibility</p:attrName>
                                        </p:attrNameLst>
                                      </p:cBhvr>
                                      <p:to>
                                        <p:strVal val="visible"/>
                                      </p:to>
                                    </p:set>
                                    <p:animEffect transition="in" filter="wipe(right)">
                                      <p:cBhvr>
                                        <p:cTn id="198" dur="500"/>
                                        <p:tgtEl>
                                          <p:spTgt spid="131"/>
                                        </p:tgtEl>
                                      </p:cBhvr>
                                    </p:animEffect>
                                  </p:childTnLst>
                                </p:cTn>
                              </p:par>
                              <p:par>
                                <p:cTn id="199" presetID="22" presetClass="entr" presetSubtype="2" fill="hold" grpId="0" nodeType="withEffect">
                                  <p:stCondLst>
                                    <p:cond delay="200"/>
                                  </p:stCondLst>
                                  <p:childTnLst>
                                    <p:set>
                                      <p:cBhvr>
                                        <p:cTn id="200" dur="1" fill="hold">
                                          <p:stCondLst>
                                            <p:cond delay="0"/>
                                          </p:stCondLst>
                                        </p:cTn>
                                        <p:tgtEl>
                                          <p:spTgt spid="132"/>
                                        </p:tgtEl>
                                        <p:attrNameLst>
                                          <p:attrName>style.visibility</p:attrName>
                                        </p:attrNameLst>
                                      </p:cBhvr>
                                      <p:to>
                                        <p:strVal val="visible"/>
                                      </p:to>
                                    </p:set>
                                    <p:animEffect transition="in" filter="wipe(right)">
                                      <p:cBhvr>
                                        <p:cTn id="201" dur="500"/>
                                        <p:tgtEl>
                                          <p:spTgt spid="132"/>
                                        </p:tgtEl>
                                      </p:cBhvr>
                                    </p:animEffect>
                                  </p:childTnLst>
                                </p:cTn>
                              </p:par>
                              <p:par>
                                <p:cTn id="202" presetID="22" presetClass="entr" presetSubtype="2" fill="hold" grpId="0" nodeType="withEffect">
                                  <p:stCondLst>
                                    <p:cond delay="300"/>
                                  </p:stCondLst>
                                  <p:childTnLst>
                                    <p:set>
                                      <p:cBhvr>
                                        <p:cTn id="203" dur="1" fill="hold">
                                          <p:stCondLst>
                                            <p:cond delay="0"/>
                                          </p:stCondLst>
                                        </p:cTn>
                                        <p:tgtEl>
                                          <p:spTgt spid="133"/>
                                        </p:tgtEl>
                                        <p:attrNameLst>
                                          <p:attrName>style.visibility</p:attrName>
                                        </p:attrNameLst>
                                      </p:cBhvr>
                                      <p:to>
                                        <p:strVal val="visible"/>
                                      </p:to>
                                    </p:set>
                                    <p:animEffect transition="in" filter="wipe(right)">
                                      <p:cBhvr>
                                        <p:cTn id="204" dur="500"/>
                                        <p:tgtEl>
                                          <p:spTgt spid="133"/>
                                        </p:tgtEl>
                                      </p:cBhvr>
                                    </p:animEffect>
                                  </p:childTnLst>
                                </p:cTn>
                              </p:par>
                              <p:par>
                                <p:cTn id="205" presetID="22" presetClass="entr" presetSubtype="2" fill="hold" grpId="0" nodeType="withEffect">
                                  <p:stCondLst>
                                    <p:cond delay="400"/>
                                  </p:stCondLst>
                                  <p:childTnLst>
                                    <p:set>
                                      <p:cBhvr>
                                        <p:cTn id="206" dur="1" fill="hold">
                                          <p:stCondLst>
                                            <p:cond delay="0"/>
                                          </p:stCondLst>
                                        </p:cTn>
                                        <p:tgtEl>
                                          <p:spTgt spid="134"/>
                                        </p:tgtEl>
                                        <p:attrNameLst>
                                          <p:attrName>style.visibility</p:attrName>
                                        </p:attrNameLst>
                                      </p:cBhvr>
                                      <p:to>
                                        <p:strVal val="visible"/>
                                      </p:to>
                                    </p:set>
                                    <p:animEffect transition="in" filter="wipe(right)">
                                      <p:cBhvr>
                                        <p:cTn id="207" dur="500"/>
                                        <p:tgtEl>
                                          <p:spTgt spid="134"/>
                                        </p:tgtEl>
                                      </p:cBhvr>
                                    </p:animEffect>
                                  </p:childTnLst>
                                </p:cTn>
                              </p:par>
                            </p:childTnLst>
                          </p:cTn>
                        </p:par>
                        <p:par>
                          <p:cTn id="208" fill="hold">
                            <p:stCondLst>
                              <p:cond delay="5800"/>
                            </p:stCondLst>
                            <p:childTnLst>
                              <p:par>
                                <p:cTn id="209" presetID="22" presetClass="entr" presetSubtype="8" fill="hold" grpId="0" nodeType="afterEffect">
                                  <p:stCondLst>
                                    <p:cond delay="0"/>
                                  </p:stCondLst>
                                  <p:childTnLst>
                                    <p:set>
                                      <p:cBhvr>
                                        <p:cTn id="210" dur="1" fill="hold">
                                          <p:stCondLst>
                                            <p:cond delay="0"/>
                                          </p:stCondLst>
                                        </p:cTn>
                                        <p:tgtEl>
                                          <p:spTgt spid="145"/>
                                        </p:tgtEl>
                                        <p:attrNameLst>
                                          <p:attrName>style.visibility</p:attrName>
                                        </p:attrNameLst>
                                      </p:cBhvr>
                                      <p:to>
                                        <p:strVal val="visible"/>
                                      </p:to>
                                    </p:set>
                                    <p:animEffect transition="in" filter="wipe(left)">
                                      <p:cBhvr>
                                        <p:cTn id="211" dur="500"/>
                                        <p:tgtEl>
                                          <p:spTgt spid="145"/>
                                        </p:tgtEl>
                                      </p:cBhvr>
                                    </p:animEffect>
                                  </p:childTnLst>
                                </p:cTn>
                              </p:par>
                              <p:par>
                                <p:cTn id="212" presetID="22" presetClass="entr" presetSubtype="8" fill="hold" grpId="0" nodeType="withEffect">
                                  <p:stCondLst>
                                    <p:cond delay="0"/>
                                  </p:stCondLst>
                                  <p:childTnLst>
                                    <p:set>
                                      <p:cBhvr>
                                        <p:cTn id="213" dur="1" fill="hold">
                                          <p:stCondLst>
                                            <p:cond delay="0"/>
                                          </p:stCondLst>
                                        </p:cTn>
                                        <p:tgtEl>
                                          <p:spTgt spid="146"/>
                                        </p:tgtEl>
                                        <p:attrNameLst>
                                          <p:attrName>style.visibility</p:attrName>
                                        </p:attrNameLst>
                                      </p:cBhvr>
                                      <p:to>
                                        <p:strVal val="visible"/>
                                      </p:to>
                                    </p:set>
                                    <p:animEffect transition="in" filter="wipe(left)">
                                      <p:cBhvr>
                                        <p:cTn id="214" dur="500"/>
                                        <p:tgtEl>
                                          <p:spTgt spid="146"/>
                                        </p:tgtEl>
                                      </p:cBhvr>
                                    </p:animEffect>
                                  </p:childTnLst>
                                </p:cTn>
                              </p:par>
                              <p:par>
                                <p:cTn id="215" presetID="22" presetClass="entr" presetSubtype="8" fill="hold" grpId="0" nodeType="withEffect">
                                  <p:stCondLst>
                                    <p:cond delay="0"/>
                                  </p:stCondLst>
                                  <p:childTnLst>
                                    <p:set>
                                      <p:cBhvr>
                                        <p:cTn id="216" dur="1" fill="hold">
                                          <p:stCondLst>
                                            <p:cond delay="0"/>
                                          </p:stCondLst>
                                        </p:cTn>
                                        <p:tgtEl>
                                          <p:spTgt spid="147"/>
                                        </p:tgtEl>
                                        <p:attrNameLst>
                                          <p:attrName>style.visibility</p:attrName>
                                        </p:attrNameLst>
                                      </p:cBhvr>
                                      <p:to>
                                        <p:strVal val="visible"/>
                                      </p:to>
                                    </p:set>
                                    <p:animEffect transition="in" filter="wipe(left)">
                                      <p:cBhvr>
                                        <p:cTn id="217" dur="500"/>
                                        <p:tgtEl>
                                          <p:spTgt spid="147"/>
                                        </p:tgtEl>
                                      </p:cBhvr>
                                    </p:animEffect>
                                  </p:childTnLst>
                                </p:cTn>
                              </p:par>
                              <p:par>
                                <p:cTn id="218" presetID="22" presetClass="entr" presetSubtype="8" fill="hold" grpId="0" nodeType="withEffect">
                                  <p:stCondLst>
                                    <p:cond delay="0"/>
                                  </p:stCondLst>
                                  <p:childTnLst>
                                    <p:set>
                                      <p:cBhvr>
                                        <p:cTn id="219" dur="1" fill="hold">
                                          <p:stCondLst>
                                            <p:cond delay="0"/>
                                          </p:stCondLst>
                                        </p:cTn>
                                        <p:tgtEl>
                                          <p:spTgt spid="148"/>
                                        </p:tgtEl>
                                        <p:attrNameLst>
                                          <p:attrName>style.visibility</p:attrName>
                                        </p:attrNameLst>
                                      </p:cBhvr>
                                      <p:to>
                                        <p:strVal val="visible"/>
                                      </p:to>
                                    </p:set>
                                    <p:animEffect transition="in" filter="wipe(left)">
                                      <p:cBhvr>
                                        <p:cTn id="220" dur="500"/>
                                        <p:tgtEl>
                                          <p:spTgt spid="148"/>
                                        </p:tgtEl>
                                      </p:cBhvr>
                                    </p:animEffect>
                                  </p:childTnLst>
                                </p:cTn>
                              </p:par>
                              <p:par>
                                <p:cTn id="221" presetID="22" presetClass="entr" presetSubtype="8" fill="hold" grpId="0" nodeType="withEffect">
                                  <p:stCondLst>
                                    <p:cond delay="0"/>
                                  </p:stCondLst>
                                  <p:childTnLst>
                                    <p:set>
                                      <p:cBhvr>
                                        <p:cTn id="222" dur="1" fill="hold">
                                          <p:stCondLst>
                                            <p:cond delay="0"/>
                                          </p:stCondLst>
                                        </p:cTn>
                                        <p:tgtEl>
                                          <p:spTgt spid="149"/>
                                        </p:tgtEl>
                                        <p:attrNameLst>
                                          <p:attrName>style.visibility</p:attrName>
                                        </p:attrNameLst>
                                      </p:cBhvr>
                                      <p:to>
                                        <p:strVal val="visible"/>
                                      </p:to>
                                    </p:set>
                                    <p:animEffect transition="in" filter="wipe(left)">
                                      <p:cBhvr>
                                        <p:cTn id="223" dur="500"/>
                                        <p:tgtEl>
                                          <p:spTgt spid="149"/>
                                        </p:tgtEl>
                                      </p:cBhvr>
                                    </p:animEffect>
                                  </p:childTnLst>
                                </p:cTn>
                              </p:par>
                              <p:par>
                                <p:cTn id="224" presetID="22" presetClass="entr" presetSubtype="2" fill="hold" grpId="0" nodeType="withEffect">
                                  <p:stCondLst>
                                    <p:cond delay="0"/>
                                  </p:stCondLst>
                                  <p:childTnLst>
                                    <p:set>
                                      <p:cBhvr>
                                        <p:cTn id="225" dur="1" fill="hold">
                                          <p:stCondLst>
                                            <p:cond delay="0"/>
                                          </p:stCondLst>
                                        </p:cTn>
                                        <p:tgtEl>
                                          <p:spTgt spid="135"/>
                                        </p:tgtEl>
                                        <p:attrNameLst>
                                          <p:attrName>style.visibility</p:attrName>
                                        </p:attrNameLst>
                                      </p:cBhvr>
                                      <p:to>
                                        <p:strVal val="visible"/>
                                      </p:to>
                                    </p:set>
                                    <p:animEffect transition="in" filter="wipe(right)">
                                      <p:cBhvr>
                                        <p:cTn id="226" dur="500"/>
                                        <p:tgtEl>
                                          <p:spTgt spid="135"/>
                                        </p:tgtEl>
                                      </p:cBhvr>
                                    </p:animEffect>
                                  </p:childTnLst>
                                </p:cTn>
                              </p:par>
                              <p:par>
                                <p:cTn id="227" presetID="22" presetClass="entr" presetSubtype="2" fill="hold" grpId="0" nodeType="withEffect">
                                  <p:stCondLst>
                                    <p:cond delay="0"/>
                                  </p:stCondLst>
                                  <p:childTnLst>
                                    <p:set>
                                      <p:cBhvr>
                                        <p:cTn id="228" dur="1" fill="hold">
                                          <p:stCondLst>
                                            <p:cond delay="0"/>
                                          </p:stCondLst>
                                        </p:cTn>
                                        <p:tgtEl>
                                          <p:spTgt spid="136"/>
                                        </p:tgtEl>
                                        <p:attrNameLst>
                                          <p:attrName>style.visibility</p:attrName>
                                        </p:attrNameLst>
                                      </p:cBhvr>
                                      <p:to>
                                        <p:strVal val="visible"/>
                                      </p:to>
                                    </p:set>
                                    <p:animEffect transition="in" filter="wipe(right)">
                                      <p:cBhvr>
                                        <p:cTn id="229" dur="500"/>
                                        <p:tgtEl>
                                          <p:spTgt spid="136"/>
                                        </p:tgtEl>
                                      </p:cBhvr>
                                    </p:animEffect>
                                  </p:childTnLst>
                                </p:cTn>
                              </p:par>
                              <p:par>
                                <p:cTn id="230" presetID="22" presetClass="entr" presetSubtype="2" fill="hold" grpId="0" nodeType="withEffect">
                                  <p:stCondLst>
                                    <p:cond delay="0"/>
                                  </p:stCondLst>
                                  <p:childTnLst>
                                    <p:set>
                                      <p:cBhvr>
                                        <p:cTn id="231" dur="1" fill="hold">
                                          <p:stCondLst>
                                            <p:cond delay="0"/>
                                          </p:stCondLst>
                                        </p:cTn>
                                        <p:tgtEl>
                                          <p:spTgt spid="137"/>
                                        </p:tgtEl>
                                        <p:attrNameLst>
                                          <p:attrName>style.visibility</p:attrName>
                                        </p:attrNameLst>
                                      </p:cBhvr>
                                      <p:to>
                                        <p:strVal val="visible"/>
                                      </p:to>
                                    </p:set>
                                    <p:animEffect transition="in" filter="wipe(right)">
                                      <p:cBhvr>
                                        <p:cTn id="232" dur="500"/>
                                        <p:tgtEl>
                                          <p:spTgt spid="137"/>
                                        </p:tgtEl>
                                      </p:cBhvr>
                                    </p:animEffect>
                                  </p:childTnLst>
                                </p:cTn>
                              </p:par>
                              <p:par>
                                <p:cTn id="233" presetID="22" presetClass="entr" presetSubtype="2" fill="hold" grpId="0" nodeType="withEffect">
                                  <p:stCondLst>
                                    <p:cond delay="0"/>
                                  </p:stCondLst>
                                  <p:childTnLst>
                                    <p:set>
                                      <p:cBhvr>
                                        <p:cTn id="234" dur="1" fill="hold">
                                          <p:stCondLst>
                                            <p:cond delay="0"/>
                                          </p:stCondLst>
                                        </p:cTn>
                                        <p:tgtEl>
                                          <p:spTgt spid="138"/>
                                        </p:tgtEl>
                                        <p:attrNameLst>
                                          <p:attrName>style.visibility</p:attrName>
                                        </p:attrNameLst>
                                      </p:cBhvr>
                                      <p:to>
                                        <p:strVal val="visible"/>
                                      </p:to>
                                    </p:set>
                                    <p:animEffect transition="in" filter="wipe(right)">
                                      <p:cBhvr>
                                        <p:cTn id="235" dur="500"/>
                                        <p:tgtEl>
                                          <p:spTgt spid="138"/>
                                        </p:tgtEl>
                                      </p:cBhvr>
                                    </p:animEffect>
                                  </p:childTnLst>
                                </p:cTn>
                              </p:par>
                              <p:par>
                                <p:cTn id="236" presetID="22" presetClass="entr" presetSubtype="2" fill="hold" grpId="0" nodeType="withEffect">
                                  <p:stCondLst>
                                    <p:cond delay="0"/>
                                  </p:stCondLst>
                                  <p:childTnLst>
                                    <p:set>
                                      <p:cBhvr>
                                        <p:cTn id="237" dur="1" fill="hold">
                                          <p:stCondLst>
                                            <p:cond delay="0"/>
                                          </p:stCondLst>
                                        </p:cTn>
                                        <p:tgtEl>
                                          <p:spTgt spid="139"/>
                                        </p:tgtEl>
                                        <p:attrNameLst>
                                          <p:attrName>style.visibility</p:attrName>
                                        </p:attrNameLst>
                                      </p:cBhvr>
                                      <p:to>
                                        <p:strVal val="visible"/>
                                      </p:to>
                                    </p:set>
                                    <p:animEffect transition="in" filter="wipe(right)">
                                      <p:cBhvr>
                                        <p:cTn id="238"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animBg="1"/>
      <p:bldP spid="99" grpId="0"/>
      <p:bldP spid="100" grpId="0"/>
      <p:bldP spid="101" grpId="0"/>
      <p:bldP spid="102"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animBg="1"/>
      <p:bldP spid="131" grpId="0" animBg="1"/>
      <p:bldP spid="132" grpId="0" animBg="1"/>
      <p:bldP spid="133" grpId="0" animBg="1"/>
      <p:bldP spid="134" grpId="0" animBg="1"/>
      <p:bldP spid="135" grpId="0"/>
      <p:bldP spid="136" grpId="0"/>
      <p:bldP spid="137" grpId="0"/>
      <p:bldP spid="138" grpId="0"/>
      <p:bldP spid="139" grpId="0"/>
      <p:bldP spid="140" grpId="0" animBg="1"/>
      <p:bldP spid="141" grpId="0" animBg="1"/>
      <p:bldP spid="142" grpId="0" animBg="1"/>
      <p:bldP spid="143" grpId="0" animBg="1"/>
      <p:bldP spid="144" grpId="0" animBg="1"/>
      <p:bldP spid="145" grpId="0"/>
      <p:bldP spid="146" grpId="0"/>
      <p:bldP spid="147" grpId="0"/>
      <p:bldP spid="148" grpId="0"/>
      <p:bldP spid="149" grpId="0"/>
      <p:bldP spid="150" grpId="0"/>
      <p:bldP spid="151" grpId="0"/>
      <p:bldP spid="152" grpId="0"/>
      <p:bldP spid="153" grpId="0"/>
      <p:bldP spid="154" grpId="0"/>
      <p:bldP spid="158" grpId="0"/>
      <p:bldP spid="1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extBox 255"/>
          <p:cNvSpPr txBox="1"/>
          <p:nvPr/>
        </p:nvSpPr>
        <p:spPr>
          <a:xfrm>
            <a:off x="1100870" y="250030"/>
            <a:ext cx="152341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月份比较分析</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257" name="任意多边形 256"/>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258" name="TextBox 257"/>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59" name="流程图: 摘录 25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cxnSp>
        <p:nvCxnSpPr>
          <p:cNvPr id="43" name="直接连接符 42"/>
          <p:cNvCxnSpPr>
            <a:stCxn id="64" idx="2"/>
            <a:endCxn id="57" idx="5"/>
          </p:cNvCxnSpPr>
          <p:nvPr/>
        </p:nvCxnSpPr>
        <p:spPr>
          <a:xfrm flipH="1">
            <a:off x="1106865" y="3560643"/>
            <a:ext cx="475265" cy="26305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71" idx="1"/>
            <a:endCxn id="64" idx="4"/>
          </p:cNvCxnSpPr>
          <p:nvPr/>
        </p:nvCxnSpPr>
        <p:spPr>
          <a:xfrm flipH="1">
            <a:off x="1694300" y="2812943"/>
            <a:ext cx="562119" cy="63553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78" idx="7"/>
          </p:cNvCxnSpPr>
          <p:nvPr/>
        </p:nvCxnSpPr>
        <p:spPr>
          <a:xfrm flipH="1" flipV="1">
            <a:off x="2330459" y="2798271"/>
            <a:ext cx="801314" cy="52507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78" idx="5"/>
            <a:endCxn id="85" idx="5"/>
          </p:cNvCxnSpPr>
          <p:nvPr/>
        </p:nvCxnSpPr>
        <p:spPr>
          <a:xfrm flipV="1">
            <a:off x="3131773" y="2490596"/>
            <a:ext cx="674762" cy="6741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85" idx="0"/>
            <a:endCxn id="92" idx="1"/>
          </p:cNvCxnSpPr>
          <p:nvPr/>
        </p:nvCxnSpPr>
        <p:spPr>
          <a:xfrm>
            <a:off x="3727220" y="2682082"/>
            <a:ext cx="499841" cy="4249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91136" y="2702062"/>
            <a:ext cx="715263" cy="3646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99" idx="5"/>
            <a:endCxn id="106" idx="5"/>
          </p:cNvCxnSpPr>
          <p:nvPr/>
        </p:nvCxnSpPr>
        <p:spPr>
          <a:xfrm flipV="1">
            <a:off x="5021640" y="2092811"/>
            <a:ext cx="701471" cy="523793"/>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106" idx="7"/>
            <a:endCxn id="113" idx="7"/>
          </p:cNvCxnSpPr>
          <p:nvPr/>
        </p:nvCxnSpPr>
        <p:spPr>
          <a:xfrm>
            <a:off x="5723111" y="2251443"/>
            <a:ext cx="810862" cy="97453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20" idx="2"/>
            <a:endCxn id="113" idx="1"/>
          </p:cNvCxnSpPr>
          <p:nvPr/>
        </p:nvCxnSpPr>
        <p:spPr>
          <a:xfrm flipH="1">
            <a:off x="6375342" y="2695919"/>
            <a:ext cx="676486" cy="53006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127" idx="2"/>
            <a:endCxn id="120" idx="7"/>
          </p:cNvCxnSpPr>
          <p:nvPr/>
        </p:nvCxnSpPr>
        <p:spPr>
          <a:xfrm flipH="1" flipV="1">
            <a:off x="7243313" y="2775235"/>
            <a:ext cx="464872" cy="3971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27" idx="0"/>
            <a:endCxn id="134" idx="1"/>
          </p:cNvCxnSpPr>
          <p:nvPr/>
        </p:nvCxnSpPr>
        <p:spPr>
          <a:xfrm flipV="1">
            <a:off x="7820355" y="2144390"/>
            <a:ext cx="578795" cy="1140123"/>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4" name="图片 53"/>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00000" contrast="100000"/>
                    </a14:imgEffect>
                  </a14:imgLayer>
                </a14:imgProps>
              </a:ext>
              <a:ext uri="{28A0092B-C50C-407E-A947-70E740481C1C}">
                <a14:useLocalDpi xmlns:a14="http://schemas.microsoft.com/office/drawing/2010/main" val="0"/>
              </a:ext>
            </a:extLst>
          </a:blip>
          <a:srcRect l="3992" t="36582" r="11163" b="49513"/>
          <a:stretch>
            <a:fillRect/>
          </a:stretch>
        </p:blipFill>
        <p:spPr>
          <a:xfrm>
            <a:off x="514348" y="4317890"/>
            <a:ext cx="8315325" cy="291881"/>
          </a:xfrm>
          <a:prstGeom prst="rect">
            <a:avLst/>
          </a:prstGeom>
        </p:spPr>
      </p:pic>
      <p:grpSp>
        <p:nvGrpSpPr>
          <p:cNvPr id="55" name="组合 54"/>
          <p:cNvGrpSpPr/>
          <p:nvPr/>
        </p:nvGrpSpPr>
        <p:grpSpPr>
          <a:xfrm flipV="1">
            <a:off x="860372" y="3736946"/>
            <a:ext cx="334355" cy="342373"/>
            <a:chOff x="581025" y="1800225"/>
            <a:chExt cx="1619642" cy="1658481"/>
          </a:xfrm>
        </p:grpSpPr>
        <p:grpSp>
          <p:nvGrpSpPr>
            <p:cNvPr id="56" name="组合 55"/>
            <p:cNvGrpSpPr/>
            <p:nvPr/>
          </p:nvGrpSpPr>
          <p:grpSpPr>
            <a:xfrm>
              <a:off x="581025" y="1800225"/>
              <a:ext cx="1619642" cy="1658481"/>
              <a:chOff x="6651335" y="1494971"/>
              <a:chExt cx="1360493" cy="1360493"/>
            </a:xfrm>
            <a:effectLst/>
          </p:grpSpPr>
          <p:grpSp>
            <p:nvGrpSpPr>
              <p:cNvPr id="58" name="组合 57"/>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椭圆 6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57" name="椭圆 56"/>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flipV="1">
            <a:off x="1527122" y="3394573"/>
            <a:ext cx="334355" cy="342373"/>
            <a:chOff x="581025" y="1800225"/>
            <a:chExt cx="1619642" cy="1658481"/>
          </a:xfrm>
        </p:grpSpPr>
        <p:grpSp>
          <p:nvGrpSpPr>
            <p:cNvPr id="63" name="组合 62"/>
            <p:cNvGrpSpPr/>
            <p:nvPr/>
          </p:nvGrpSpPr>
          <p:grpSpPr>
            <a:xfrm>
              <a:off x="581025" y="1800225"/>
              <a:ext cx="1619642" cy="1658481"/>
              <a:chOff x="6651335" y="1494971"/>
              <a:chExt cx="1360493" cy="1360493"/>
            </a:xfrm>
            <a:effectLst/>
          </p:grpSpPr>
          <p:grpSp>
            <p:nvGrpSpPr>
              <p:cNvPr id="65" name="组合 64"/>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67" name="同心圆 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TextBox 65"/>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64" name="椭圆 63"/>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flipV="1">
            <a:off x="2168557" y="2567557"/>
            <a:ext cx="334355" cy="342373"/>
            <a:chOff x="581025" y="1800225"/>
            <a:chExt cx="1619642" cy="1658481"/>
          </a:xfrm>
        </p:grpSpPr>
        <p:grpSp>
          <p:nvGrpSpPr>
            <p:cNvPr id="70" name="组合 69"/>
            <p:cNvGrpSpPr/>
            <p:nvPr/>
          </p:nvGrpSpPr>
          <p:grpSpPr>
            <a:xfrm>
              <a:off x="581025" y="1800225"/>
              <a:ext cx="1619642" cy="1658481"/>
              <a:chOff x="6651335" y="1494971"/>
              <a:chExt cx="1360493" cy="1360493"/>
            </a:xfrm>
            <a:effectLst/>
          </p:grpSpPr>
          <p:grpSp>
            <p:nvGrpSpPr>
              <p:cNvPr id="72" name="组合 71"/>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椭圆 7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TextBox 72"/>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71" name="椭圆 70"/>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flipV="1">
            <a:off x="2885280" y="3077964"/>
            <a:ext cx="334355" cy="342373"/>
            <a:chOff x="581025" y="1800225"/>
            <a:chExt cx="1619642" cy="1658481"/>
          </a:xfrm>
        </p:grpSpPr>
        <p:grpSp>
          <p:nvGrpSpPr>
            <p:cNvPr id="77" name="组合 76"/>
            <p:cNvGrpSpPr/>
            <p:nvPr/>
          </p:nvGrpSpPr>
          <p:grpSpPr>
            <a:xfrm>
              <a:off x="581025" y="1800225"/>
              <a:ext cx="1619642" cy="1658481"/>
              <a:chOff x="6651335" y="1494971"/>
              <a:chExt cx="1360493" cy="1360493"/>
            </a:xfrm>
            <a:effectLst/>
          </p:grpSpPr>
          <p:grpSp>
            <p:nvGrpSpPr>
              <p:cNvPr id="79" name="组合 78"/>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TextBox 79"/>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78" name="椭圆 77"/>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p:cNvGrpSpPr/>
          <p:nvPr/>
        </p:nvGrpSpPr>
        <p:grpSpPr>
          <a:xfrm flipV="1">
            <a:off x="3560042" y="2403842"/>
            <a:ext cx="334355" cy="342373"/>
            <a:chOff x="581025" y="1800225"/>
            <a:chExt cx="1619642" cy="1658481"/>
          </a:xfrm>
        </p:grpSpPr>
        <p:grpSp>
          <p:nvGrpSpPr>
            <p:cNvPr id="84" name="组合 83"/>
            <p:cNvGrpSpPr/>
            <p:nvPr/>
          </p:nvGrpSpPr>
          <p:grpSpPr>
            <a:xfrm>
              <a:off x="581025" y="1800225"/>
              <a:ext cx="1619642" cy="1658481"/>
              <a:chOff x="6651335" y="1494971"/>
              <a:chExt cx="1360493" cy="1360493"/>
            </a:xfrm>
            <a:effectLst/>
          </p:grpSpPr>
          <p:grpSp>
            <p:nvGrpSpPr>
              <p:cNvPr id="86" name="组合 85"/>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88" name="同心圆 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TextBox 86"/>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85" name="椭圆 84"/>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flipV="1">
            <a:off x="4139199" y="2861618"/>
            <a:ext cx="334355" cy="342373"/>
            <a:chOff x="581025" y="1800225"/>
            <a:chExt cx="1619642" cy="1658481"/>
          </a:xfrm>
        </p:grpSpPr>
        <p:grpSp>
          <p:nvGrpSpPr>
            <p:cNvPr id="91" name="组合 90"/>
            <p:cNvGrpSpPr/>
            <p:nvPr/>
          </p:nvGrpSpPr>
          <p:grpSpPr>
            <a:xfrm>
              <a:off x="581025" y="1800225"/>
              <a:ext cx="1619642" cy="1658481"/>
              <a:chOff x="6651335" y="1494971"/>
              <a:chExt cx="1360493" cy="1360493"/>
            </a:xfrm>
            <a:effectLst/>
          </p:grpSpPr>
          <p:grpSp>
            <p:nvGrpSpPr>
              <p:cNvPr id="93" name="组合 92"/>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95" name="同心圆 9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椭圆 9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TextBox 93"/>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92" name="椭圆 91"/>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flipV="1">
            <a:off x="4775147" y="2529850"/>
            <a:ext cx="334355" cy="342373"/>
            <a:chOff x="581025" y="1800225"/>
            <a:chExt cx="1619642" cy="1658481"/>
          </a:xfrm>
        </p:grpSpPr>
        <p:grpSp>
          <p:nvGrpSpPr>
            <p:cNvPr id="98" name="组合 97"/>
            <p:cNvGrpSpPr/>
            <p:nvPr/>
          </p:nvGrpSpPr>
          <p:grpSpPr>
            <a:xfrm>
              <a:off x="581025" y="1800225"/>
              <a:ext cx="1619642" cy="1658481"/>
              <a:chOff x="6651335" y="1494971"/>
              <a:chExt cx="1360493" cy="1360493"/>
            </a:xfrm>
            <a:effectLst/>
          </p:grpSpPr>
          <p:grpSp>
            <p:nvGrpSpPr>
              <p:cNvPr id="100" name="组合 99"/>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TextBox 100"/>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99" name="椭圆 98"/>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p:cNvGrpSpPr/>
          <p:nvPr/>
        </p:nvGrpSpPr>
        <p:grpSpPr>
          <a:xfrm flipV="1">
            <a:off x="5476618" y="2006057"/>
            <a:ext cx="334355" cy="342373"/>
            <a:chOff x="581025" y="1800225"/>
            <a:chExt cx="1619642" cy="1658481"/>
          </a:xfrm>
        </p:grpSpPr>
        <p:grpSp>
          <p:nvGrpSpPr>
            <p:cNvPr id="105" name="组合 104"/>
            <p:cNvGrpSpPr/>
            <p:nvPr/>
          </p:nvGrpSpPr>
          <p:grpSpPr>
            <a:xfrm>
              <a:off x="581025" y="1800225"/>
              <a:ext cx="1619642" cy="1658481"/>
              <a:chOff x="6651335" y="1494971"/>
              <a:chExt cx="1360493" cy="1360493"/>
            </a:xfrm>
            <a:effectLst/>
          </p:grpSpPr>
          <p:grpSp>
            <p:nvGrpSpPr>
              <p:cNvPr id="107" name="组合 106"/>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09" name="同心圆 1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椭圆 10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8" name="TextBox 107"/>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106" name="椭圆 105"/>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flipV="1">
            <a:off x="6287480" y="2980594"/>
            <a:ext cx="334355" cy="342373"/>
            <a:chOff x="581025" y="1800225"/>
            <a:chExt cx="1619642" cy="1658481"/>
          </a:xfrm>
        </p:grpSpPr>
        <p:grpSp>
          <p:nvGrpSpPr>
            <p:cNvPr id="112" name="组合 111"/>
            <p:cNvGrpSpPr/>
            <p:nvPr/>
          </p:nvGrpSpPr>
          <p:grpSpPr>
            <a:xfrm>
              <a:off x="581025" y="1800225"/>
              <a:ext cx="1619642" cy="1658481"/>
              <a:chOff x="6651335" y="1494971"/>
              <a:chExt cx="1360493" cy="1360493"/>
            </a:xfrm>
            <a:effectLst/>
          </p:grpSpPr>
          <p:grpSp>
            <p:nvGrpSpPr>
              <p:cNvPr id="114" name="组合 113"/>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椭圆 1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TextBox 114"/>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113" name="椭圆 112"/>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p:cNvGrpSpPr/>
          <p:nvPr/>
        </p:nvGrpSpPr>
        <p:grpSpPr>
          <a:xfrm flipV="1">
            <a:off x="6996820" y="2529849"/>
            <a:ext cx="334355" cy="342373"/>
            <a:chOff x="581025" y="1800225"/>
            <a:chExt cx="1619642" cy="1658481"/>
          </a:xfrm>
        </p:grpSpPr>
        <p:grpSp>
          <p:nvGrpSpPr>
            <p:cNvPr id="119" name="组合 118"/>
            <p:cNvGrpSpPr/>
            <p:nvPr/>
          </p:nvGrpSpPr>
          <p:grpSpPr>
            <a:xfrm>
              <a:off x="581025" y="1800225"/>
              <a:ext cx="1619642" cy="1658481"/>
              <a:chOff x="6651335" y="1494971"/>
              <a:chExt cx="1360493" cy="1360493"/>
            </a:xfrm>
            <a:effectLst/>
          </p:grpSpPr>
          <p:grpSp>
            <p:nvGrpSpPr>
              <p:cNvPr id="121" name="组合 120"/>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23" name="同心圆 1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椭圆 12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TextBox 121"/>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120" name="椭圆 119"/>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4"/>
          <p:cNvGrpSpPr/>
          <p:nvPr/>
        </p:nvGrpSpPr>
        <p:grpSpPr>
          <a:xfrm flipV="1">
            <a:off x="7653177" y="3006273"/>
            <a:ext cx="334355" cy="342373"/>
            <a:chOff x="581025" y="1800225"/>
            <a:chExt cx="1619642" cy="1658481"/>
          </a:xfrm>
        </p:grpSpPr>
        <p:grpSp>
          <p:nvGrpSpPr>
            <p:cNvPr id="126" name="组合 125"/>
            <p:cNvGrpSpPr/>
            <p:nvPr/>
          </p:nvGrpSpPr>
          <p:grpSpPr>
            <a:xfrm>
              <a:off x="581025" y="1800225"/>
              <a:ext cx="1619642" cy="1658481"/>
              <a:chOff x="6651335" y="1494971"/>
              <a:chExt cx="1360493" cy="1360493"/>
            </a:xfrm>
            <a:effectLst/>
          </p:grpSpPr>
          <p:grpSp>
            <p:nvGrpSpPr>
              <p:cNvPr id="128" name="组合 127"/>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椭圆 1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9" name="TextBox 128"/>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127" name="椭圆 126"/>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flipV="1">
            <a:off x="8311288" y="1899004"/>
            <a:ext cx="334355" cy="342373"/>
            <a:chOff x="581025" y="1800225"/>
            <a:chExt cx="1619642" cy="1658481"/>
          </a:xfrm>
        </p:grpSpPr>
        <p:grpSp>
          <p:nvGrpSpPr>
            <p:cNvPr id="133" name="组合 132"/>
            <p:cNvGrpSpPr/>
            <p:nvPr/>
          </p:nvGrpSpPr>
          <p:grpSpPr>
            <a:xfrm>
              <a:off x="581025" y="1800225"/>
              <a:ext cx="1619642" cy="1658481"/>
              <a:chOff x="6651335" y="1494971"/>
              <a:chExt cx="1360493" cy="1360493"/>
            </a:xfrm>
            <a:effectLst/>
          </p:grpSpPr>
          <p:grpSp>
            <p:nvGrpSpPr>
              <p:cNvPr id="135" name="组合 134"/>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137" name="同心圆 1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8" name="椭圆 1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TextBox 135"/>
              <p:cNvSpPr txBox="1"/>
              <p:nvPr/>
            </p:nvSpPr>
            <p:spPr>
              <a:xfrm>
                <a:off x="6854606" y="1702647"/>
                <a:ext cx="155173" cy="530201"/>
              </a:xfrm>
              <a:prstGeom prst="rect">
                <a:avLst/>
              </a:prstGeom>
              <a:noFill/>
            </p:spPr>
            <p:txBody>
              <a:bodyPr wrap="none" rtlCol="0">
                <a:spAutoFit/>
              </a:bodyPr>
              <a:lstStyle/>
              <a:p>
                <a:endParaRPr lang="zh-CN" altLang="en-US" sz="3600" dirty="0">
                  <a:latin typeface="方正大黑简体" panose="02010601030101010101" pitchFamily="2" charset="-122"/>
                  <a:ea typeface="方正大黑简体" panose="02010601030101010101" pitchFamily="2" charset="-122"/>
                </a:endParaRPr>
              </a:p>
            </p:txBody>
          </p:sp>
        </p:grpSp>
        <p:sp>
          <p:nvSpPr>
            <p:cNvPr id="134" name="椭圆 133"/>
            <p:cNvSpPr/>
            <p:nvPr/>
          </p:nvSpPr>
          <p:spPr>
            <a:xfrm>
              <a:off x="847487" y="2110889"/>
              <a:ext cx="1086718" cy="1086719"/>
            </a:xfrm>
            <a:prstGeom prst="ellipse">
              <a:avLst/>
            </a:prstGeom>
            <a:solidFill>
              <a:srgbClr val="005A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TextBox 138"/>
          <p:cNvSpPr txBox="1"/>
          <p:nvPr/>
        </p:nvSpPr>
        <p:spPr>
          <a:xfrm>
            <a:off x="732119"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1</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0" name="TextBox 139"/>
          <p:cNvSpPr txBox="1"/>
          <p:nvPr/>
        </p:nvSpPr>
        <p:spPr>
          <a:xfrm>
            <a:off x="1444460" y="4463830"/>
            <a:ext cx="463588" cy="307777"/>
          </a:xfrm>
          <a:prstGeom prst="rect">
            <a:avLst/>
          </a:prstGeom>
          <a:noFill/>
        </p:spPr>
        <p:txBody>
          <a:bodyPr wrap="none" rtlCol="0">
            <a:spAutoFit/>
          </a:bodyPr>
          <a:lstStyle/>
          <a:p>
            <a:r>
              <a:rPr lang="en-US" altLang="zh-CN" sz="1400" dirty="0">
                <a:solidFill>
                  <a:srgbClr val="005A9E"/>
                </a:solidFill>
                <a:latin typeface="方正大黑简体" panose="02010601030101010101" pitchFamily="2" charset="-122"/>
                <a:ea typeface="方正大黑简体" panose="02010601030101010101" pitchFamily="2" charset="-122"/>
              </a:rPr>
              <a:t>2</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1" name="TextBox 140"/>
          <p:cNvSpPr txBox="1"/>
          <p:nvPr/>
        </p:nvSpPr>
        <p:spPr>
          <a:xfrm>
            <a:off x="2168557"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3</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2" name="TextBox 141"/>
          <p:cNvSpPr txBox="1"/>
          <p:nvPr/>
        </p:nvSpPr>
        <p:spPr>
          <a:xfrm>
            <a:off x="2880889"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4</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3" name="TextBox 142"/>
          <p:cNvSpPr txBox="1"/>
          <p:nvPr/>
        </p:nvSpPr>
        <p:spPr>
          <a:xfrm>
            <a:off x="3525489"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5</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4" name="TextBox 143"/>
          <p:cNvSpPr txBox="1"/>
          <p:nvPr/>
        </p:nvSpPr>
        <p:spPr>
          <a:xfrm>
            <a:off x="4218761"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6</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5" name="TextBox 144"/>
          <p:cNvSpPr txBox="1"/>
          <p:nvPr/>
        </p:nvSpPr>
        <p:spPr>
          <a:xfrm>
            <a:off x="4863238"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7</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6" name="TextBox 145"/>
          <p:cNvSpPr txBox="1"/>
          <p:nvPr/>
        </p:nvSpPr>
        <p:spPr>
          <a:xfrm>
            <a:off x="5545641" y="4463830"/>
            <a:ext cx="463588" cy="307777"/>
          </a:xfrm>
          <a:prstGeom prst="rect">
            <a:avLst/>
          </a:prstGeom>
          <a:noFill/>
        </p:spPr>
        <p:txBody>
          <a:bodyPr wrap="none" rtlCol="0">
            <a:spAutoFit/>
          </a:bodyPr>
          <a:lstStyle/>
          <a:p>
            <a:r>
              <a:rPr lang="en-US" altLang="zh-CN" sz="1400" dirty="0">
                <a:solidFill>
                  <a:srgbClr val="005A9E"/>
                </a:solidFill>
                <a:latin typeface="方正大黑简体" panose="02010601030101010101" pitchFamily="2" charset="-122"/>
                <a:ea typeface="方正大黑简体" panose="02010601030101010101" pitchFamily="2" charset="-122"/>
              </a:rPr>
              <a:t>8</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7" name="TextBox 146"/>
          <p:cNvSpPr txBox="1"/>
          <p:nvPr/>
        </p:nvSpPr>
        <p:spPr>
          <a:xfrm>
            <a:off x="6257400" y="4463830"/>
            <a:ext cx="463588"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9</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8" name="TextBox 147"/>
          <p:cNvSpPr txBox="1"/>
          <p:nvPr/>
        </p:nvSpPr>
        <p:spPr>
          <a:xfrm>
            <a:off x="6932203" y="4463830"/>
            <a:ext cx="562975"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10</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49" name="TextBox 148"/>
          <p:cNvSpPr txBox="1"/>
          <p:nvPr/>
        </p:nvSpPr>
        <p:spPr>
          <a:xfrm>
            <a:off x="7646164" y="4463830"/>
            <a:ext cx="562975"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11</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50" name="TextBox 149"/>
          <p:cNvSpPr txBox="1"/>
          <p:nvPr/>
        </p:nvSpPr>
        <p:spPr>
          <a:xfrm>
            <a:off x="8290522" y="4463830"/>
            <a:ext cx="562975" cy="307777"/>
          </a:xfrm>
          <a:prstGeom prst="rect">
            <a:avLst/>
          </a:prstGeom>
          <a:noFill/>
        </p:spPr>
        <p:txBody>
          <a:bodyPr wrap="none" rtlCol="0">
            <a:spAutoFit/>
          </a:bodyPr>
          <a:lstStyle/>
          <a:p>
            <a:r>
              <a:rPr lang="en-US" altLang="zh-CN" sz="1400" dirty="0" smtClean="0">
                <a:solidFill>
                  <a:srgbClr val="005A9E"/>
                </a:solidFill>
                <a:latin typeface="方正大黑简体" panose="02010601030101010101" pitchFamily="2" charset="-122"/>
                <a:ea typeface="方正大黑简体" panose="02010601030101010101" pitchFamily="2" charset="-122"/>
              </a:rPr>
              <a:t>12</a:t>
            </a:r>
            <a:r>
              <a:rPr lang="zh-CN" altLang="en-US" sz="1400" dirty="0" smtClean="0">
                <a:solidFill>
                  <a:srgbClr val="005A9E"/>
                </a:solidFill>
                <a:latin typeface="方正大黑简体" panose="02010601030101010101" pitchFamily="2" charset="-122"/>
                <a:ea typeface="方正大黑简体" panose="02010601030101010101" pitchFamily="2" charset="-122"/>
              </a:rPr>
              <a:t>月</a:t>
            </a:r>
            <a:endParaRPr lang="zh-CN" altLang="en-US" dirty="0">
              <a:solidFill>
                <a:srgbClr val="005A9E"/>
              </a:solidFill>
              <a:latin typeface="方正大黑简体" panose="02010601030101010101" pitchFamily="2" charset="-122"/>
              <a:ea typeface="方正大黑简体" panose="02010601030101010101" pitchFamily="2" charset="-122"/>
            </a:endParaRPr>
          </a:p>
        </p:txBody>
      </p:sp>
      <p:sp>
        <p:nvSpPr>
          <p:cNvPr id="151" name="TextBox 150"/>
          <p:cNvSpPr txBox="1"/>
          <p:nvPr/>
        </p:nvSpPr>
        <p:spPr>
          <a:xfrm>
            <a:off x="634717" y="972457"/>
            <a:ext cx="1338828" cy="369332"/>
          </a:xfrm>
          <a:prstGeom prst="rect">
            <a:avLst/>
          </a:prstGeom>
          <a:noFill/>
        </p:spPr>
        <p:txBody>
          <a:bodyPr wrap="none" rtlCol="0">
            <a:spAutoFit/>
          </a:bodyPr>
          <a:lstStyle/>
          <a:p>
            <a:r>
              <a:rPr lang="zh-CN" altLang="en-US" dirty="0" smtClean="0">
                <a:solidFill>
                  <a:srgbClr val="005A9E"/>
                </a:solidFill>
                <a:latin typeface="方正兰亭粗黑_GBK" panose="02000000000000000000" pitchFamily="2" charset="-122"/>
                <a:ea typeface="方正兰亭粗黑_GBK" panose="02000000000000000000" pitchFamily="2" charset="-122"/>
              </a:rPr>
              <a:t>同期增长点</a:t>
            </a:r>
            <a:endParaRPr lang="zh-CN" altLang="en-US" dirty="0">
              <a:solidFill>
                <a:srgbClr val="005A9E"/>
              </a:solidFill>
              <a:latin typeface="方正兰亭粗黑_GBK" panose="02000000000000000000" pitchFamily="2" charset="-122"/>
              <a:ea typeface="方正兰亭粗黑_GBK" panose="02000000000000000000" pitchFamily="2" charset="-122"/>
            </a:endParaRPr>
          </a:p>
        </p:txBody>
      </p:sp>
      <p:sp>
        <p:nvSpPr>
          <p:cNvPr id="152" name="TextBox 151"/>
          <p:cNvSpPr txBox="1"/>
          <p:nvPr/>
        </p:nvSpPr>
        <p:spPr>
          <a:xfrm>
            <a:off x="1194727" y="3823700"/>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3" name="TextBox 152"/>
          <p:cNvSpPr txBox="1"/>
          <p:nvPr/>
        </p:nvSpPr>
        <p:spPr>
          <a:xfrm>
            <a:off x="1893906" y="3462069"/>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4" name="TextBox 153"/>
          <p:cNvSpPr txBox="1"/>
          <p:nvPr/>
        </p:nvSpPr>
        <p:spPr>
          <a:xfrm>
            <a:off x="1893906" y="2172127"/>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5" name="TextBox 154"/>
          <p:cNvSpPr txBox="1"/>
          <p:nvPr/>
        </p:nvSpPr>
        <p:spPr>
          <a:xfrm>
            <a:off x="3285391" y="3202673"/>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6" name="TextBox 155"/>
          <p:cNvSpPr txBox="1"/>
          <p:nvPr/>
        </p:nvSpPr>
        <p:spPr>
          <a:xfrm>
            <a:off x="3300131" y="2013529"/>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7" name="TextBox 156"/>
          <p:cNvSpPr txBox="1"/>
          <p:nvPr/>
        </p:nvSpPr>
        <p:spPr>
          <a:xfrm>
            <a:off x="4615115" y="3024109"/>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8" name="TextBox 157"/>
          <p:cNvSpPr txBox="1"/>
          <p:nvPr/>
        </p:nvSpPr>
        <p:spPr>
          <a:xfrm>
            <a:off x="5149404" y="1672278"/>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59" name="TextBox 158"/>
          <p:cNvSpPr txBox="1"/>
          <p:nvPr/>
        </p:nvSpPr>
        <p:spPr>
          <a:xfrm>
            <a:off x="5990902" y="3392528"/>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60" name="TextBox 159"/>
          <p:cNvSpPr txBox="1"/>
          <p:nvPr/>
        </p:nvSpPr>
        <p:spPr>
          <a:xfrm>
            <a:off x="6574812" y="2172127"/>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61" name="TextBox 160"/>
          <p:cNvSpPr txBox="1"/>
          <p:nvPr/>
        </p:nvSpPr>
        <p:spPr>
          <a:xfrm>
            <a:off x="7378526" y="3480937"/>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62" name="TextBox 161"/>
          <p:cNvSpPr txBox="1"/>
          <p:nvPr/>
        </p:nvSpPr>
        <p:spPr>
          <a:xfrm>
            <a:off x="7845381" y="1533778"/>
            <a:ext cx="1107996"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输入你的标题</a:t>
            </a:r>
            <a:endParaRPr lang="zh-CN" altLang="en-US" sz="12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163" name="TextBox 162"/>
          <p:cNvSpPr txBox="1"/>
          <p:nvPr/>
        </p:nvSpPr>
        <p:spPr>
          <a:xfrm>
            <a:off x="622940" y="1341789"/>
            <a:ext cx="2565376" cy="830997"/>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您的内容打在这里，或者通过复制您的文本后，在此框中选择粘贴，并选择只保留文字。您的内容打在</a:t>
            </a:r>
            <a:r>
              <a:rPr lang="zh-CN" altLang="en-US" sz="12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这里</a:t>
            </a:r>
            <a:r>
              <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a:t>
            </a:r>
            <a:endPar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500" fill="hold"/>
                                        <p:tgtEl>
                                          <p:spTgt spid="257"/>
                                        </p:tgtEl>
                                        <p:attrNameLst>
                                          <p:attrName>ppt_x</p:attrName>
                                        </p:attrNameLst>
                                      </p:cBhvr>
                                      <p:tavLst>
                                        <p:tav tm="0">
                                          <p:val>
                                            <p:strVal val="0-#ppt_w/2"/>
                                          </p:val>
                                        </p:tav>
                                        <p:tav tm="100000">
                                          <p:val>
                                            <p:strVal val="#ppt_x"/>
                                          </p:val>
                                        </p:tav>
                                      </p:tavLst>
                                    </p:anim>
                                    <p:anim calcmode="lin" valueType="num">
                                      <p:cBhvr additive="base">
                                        <p:cTn id="8" dur="500" fill="hold"/>
                                        <p:tgtEl>
                                          <p:spTgt spid="2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9"/>
                                        </p:tgtEl>
                                        <p:attrNameLst>
                                          <p:attrName>style.visibility</p:attrName>
                                        </p:attrNameLst>
                                      </p:cBhvr>
                                      <p:to>
                                        <p:strVal val="visible"/>
                                      </p:to>
                                    </p:set>
                                    <p:anim calcmode="lin" valueType="num">
                                      <p:cBhvr additive="base">
                                        <p:cTn id="13" dur="500" fill="hold"/>
                                        <p:tgtEl>
                                          <p:spTgt spid="259"/>
                                        </p:tgtEl>
                                        <p:attrNameLst>
                                          <p:attrName>ppt_x</p:attrName>
                                        </p:attrNameLst>
                                      </p:cBhvr>
                                      <p:tavLst>
                                        <p:tav tm="0">
                                          <p:val>
                                            <p:strVal val="0-#ppt_w/2"/>
                                          </p:val>
                                        </p:tav>
                                        <p:tav tm="100000">
                                          <p:val>
                                            <p:strVal val="#ppt_x"/>
                                          </p:val>
                                        </p:tav>
                                      </p:tavLst>
                                    </p:anim>
                                    <p:anim calcmode="lin" valueType="num">
                                      <p:cBhvr additive="base">
                                        <p:cTn id="14" dur="500" fill="hold"/>
                                        <p:tgtEl>
                                          <p:spTgt spid="25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58"/>
                                        </p:tgtEl>
                                        <p:attrNameLst>
                                          <p:attrName>style.visibility</p:attrName>
                                        </p:attrNameLst>
                                      </p:cBhvr>
                                      <p:to>
                                        <p:strVal val="visible"/>
                                      </p:to>
                                    </p:set>
                                    <p:anim calcmode="lin" valueType="num">
                                      <p:cBhvr additive="base">
                                        <p:cTn id="17" dur="500" fill="hold"/>
                                        <p:tgtEl>
                                          <p:spTgt spid="258"/>
                                        </p:tgtEl>
                                        <p:attrNameLst>
                                          <p:attrName>ppt_x</p:attrName>
                                        </p:attrNameLst>
                                      </p:cBhvr>
                                      <p:tavLst>
                                        <p:tav tm="0">
                                          <p:val>
                                            <p:strVal val="0-#ppt_w/2"/>
                                          </p:val>
                                        </p:tav>
                                        <p:tav tm="100000">
                                          <p:val>
                                            <p:strVal val="#ppt_x"/>
                                          </p:val>
                                        </p:tav>
                                      </p:tavLst>
                                    </p:anim>
                                    <p:anim calcmode="lin" valueType="num">
                                      <p:cBhvr additive="base">
                                        <p:cTn id="18" dur="500" fill="hold"/>
                                        <p:tgtEl>
                                          <p:spTgt spid="25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256"/>
                                        </p:tgtEl>
                                        <p:attrNameLst>
                                          <p:attrName>style.visibility</p:attrName>
                                        </p:attrNameLst>
                                      </p:cBhvr>
                                      <p:to>
                                        <p:strVal val="visible"/>
                                      </p:to>
                                    </p:set>
                                    <p:anim calcmode="lin" valueType="num">
                                      <p:cBhvr>
                                        <p:cTn id="23" dur="500" fill="hold"/>
                                        <p:tgtEl>
                                          <p:spTgt spid="256"/>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56"/>
                                        </p:tgtEl>
                                        <p:attrNameLst>
                                          <p:attrName>ppt_y</p:attrName>
                                        </p:attrNameLst>
                                      </p:cBhvr>
                                      <p:tavLst>
                                        <p:tav tm="0">
                                          <p:val>
                                            <p:strVal val="#ppt_y"/>
                                          </p:val>
                                        </p:tav>
                                        <p:tav tm="100000">
                                          <p:val>
                                            <p:strVal val="#ppt_y"/>
                                          </p:val>
                                        </p:tav>
                                      </p:tavLst>
                                    </p:anim>
                                    <p:anim calcmode="lin" valueType="num">
                                      <p:cBhvr>
                                        <p:cTn id="25" dur="500" fill="hold"/>
                                        <p:tgtEl>
                                          <p:spTgt spid="256"/>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5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56"/>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1"/>
                                        </p:tgtEl>
                                        <p:attrNameLst>
                                          <p:attrName>style.visibility</p:attrName>
                                        </p:attrNameLst>
                                      </p:cBhvr>
                                      <p:to>
                                        <p:strVal val="visible"/>
                                      </p:to>
                                    </p:set>
                                    <p:animEffect transition="in" filter="fade">
                                      <p:cBhvr>
                                        <p:cTn id="32" dur="1000"/>
                                        <p:tgtEl>
                                          <p:spTgt spid="151"/>
                                        </p:tgtEl>
                                      </p:cBhvr>
                                    </p:animEffect>
                                    <p:anim calcmode="lin" valueType="num">
                                      <p:cBhvr>
                                        <p:cTn id="33" dur="1000" fill="hold"/>
                                        <p:tgtEl>
                                          <p:spTgt spid="151"/>
                                        </p:tgtEl>
                                        <p:attrNameLst>
                                          <p:attrName>ppt_x</p:attrName>
                                        </p:attrNameLst>
                                      </p:cBhvr>
                                      <p:tavLst>
                                        <p:tav tm="0">
                                          <p:val>
                                            <p:strVal val="#ppt_x"/>
                                          </p:val>
                                        </p:tav>
                                        <p:tav tm="100000">
                                          <p:val>
                                            <p:strVal val="#ppt_x"/>
                                          </p:val>
                                        </p:tav>
                                      </p:tavLst>
                                    </p:anim>
                                    <p:anim calcmode="lin" valueType="num">
                                      <p:cBhvr>
                                        <p:cTn id="34" dur="1000" fill="hold"/>
                                        <p:tgtEl>
                                          <p:spTgt spid="151"/>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8" presetClass="entr" presetSubtype="3" fill="hold" grpId="0" nodeType="afterEffect">
                                  <p:stCondLst>
                                    <p:cond delay="0"/>
                                  </p:stCondLst>
                                  <p:childTnLst>
                                    <p:set>
                                      <p:cBhvr>
                                        <p:cTn id="37" dur="1" fill="hold">
                                          <p:stCondLst>
                                            <p:cond delay="0"/>
                                          </p:stCondLst>
                                        </p:cTn>
                                        <p:tgtEl>
                                          <p:spTgt spid="163"/>
                                        </p:tgtEl>
                                        <p:attrNameLst>
                                          <p:attrName>style.visibility</p:attrName>
                                        </p:attrNameLst>
                                      </p:cBhvr>
                                      <p:to>
                                        <p:strVal val="visible"/>
                                      </p:to>
                                    </p:set>
                                    <p:animEffect transition="in" filter="strips(upRight)">
                                      <p:cBhvr>
                                        <p:cTn id="38" dur="500"/>
                                        <p:tgtEl>
                                          <p:spTgt spid="16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left)">
                                      <p:cBhvr>
                                        <p:cTn id="43" dur="50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9"/>
                                        </p:tgtEl>
                                        <p:attrNameLst>
                                          <p:attrName>style.visibility</p:attrName>
                                        </p:attrNameLst>
                                      </p:cBhvr>
                                      <p:to>
                                        <p:strVal val="visible"/>
                                      </p:to>
                                    </p:set>
                                    <p:animEffect transition="in" filter="fade">
                                      <p:cBhvr>
                                        <p:cTn id="48" dur="500"/>
                                        <p:tgtEl>
                                          <p:spTgt spid="139"/>
                                        </p:tgtEl>
                                      </p:cBhvr>
                                    </p:animEffect>
                                  </p:childTnLst>
                                </p:cTn>
                              </p:par>
                              <p:par>
                                <p:cTn id="49" presetID="10" presetClass="entr" presetSubtype="0" fill="hold" grpId="0" nodeType="withEffect">
                                  <p:stCondLst>
                                    <p:cond delay="100"/>
                                  </p:stCondLst>
                                  <p:childTnLst>
                                    <p:set>
                                      <p:cBhvr>
                                        <p:cTn id="50" dur="1" fill="hold">
                                          <p:stCondLst>
                                            <p:cond delay="0"/>
                                          </p:stCondLst>
                                        </p:cTn>
                                        <p:tgtEl>
                                          <p:spTgt spid="140"/>
                                        </p:tgtEl>
                                        <p:attrNameLst>
                                          <p:attrName>style.visibility</p:attrName>
                                        </p:attrNameLst>
                                      </p:cBhvr>
                                      <p:to>
                                        <p:strVal val="visible"/>
                                      </p:to>
                                    </p:set>
                                    <p:animEffect transition="in" filter="fade">
                                      <p:cBhvr>
                                        <p:cTn id="51" dur="500"/>
                                        <p:tgtEl>
                                          <p:spTgt spid="140"/>
                                        </p:tgtEl>
                                      </p:cBhvr>
                                    </p:animEffect>
                                  </p:childTnLst>
                                </p:cTn>
                              </p:par>
                              <p:par>
                                <p:cTn id="52" presetID="10" presetClass="entr" presetSubtype="0" fill="hold" grpId="0" nodeType="withEffect">
                                  <p:stCondLst>
                                    <p:cond delay="200"/>
                                  </p:stCondLst>
                                  <p:childTnLst>
                                    <p:set>
                                      <p:cBhvr>
                                        <p:cTn id="53" dur="1" fill="hold">
                                          <p:stCondLst>
                                            <p:cond delay="0"/>
                                          </p:stCondLst>
                                        </p:cTn>
                                        <p:tgtEl>
                                          <p:spTgt spid="141"/>
                                        </p:tgtEl>
                                        <p:attrNameLst>
                                          <p:attrName>style.visibility</p:attrName>
                                        </p:attrNameLst>
                                      </p:cBhvr>
                                      <p:to>
                                        <p:strVal val="visible"/>
                                      </p:to>
                                    </p:set>
                                    <p:animEffect transition="in" filter="fade">
                                      <p:cBhvr>
                                        <p:cTn id="54" dur="500"/>
                                        <p:tgtEl>
                                          <p:spTgt spid="141"/>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142"/>
                                        </p:tgtEl>
                                        <p:attrNameLst>
                                          <p:attrName>style.visibility</p:attrName>
                                        </p:attrNameLst>
                                      </p:cBhvr>
                                      <p:to>
                                        <p:strVal val="visible"/>
                                      </p:to>
                                    </p:set>
                                    <p:animEffect transition="in" filter="fade">
                                      <p:cBhvr>
                                        <p:cTn id="57" dur="500"/>
                                        <p:tgtEl>
                                          <p:spTgt spid="142"/>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143"/>
                                        </p:tgtEl>
                                        <p:attrNameLst>
                                          <p:attrName>style.visibility</p:attrName>
                                        </p:attrNameLst>
                                      </p:cBhvr>
                                      <p:to>
                                        <p:strVal val="visible"/>
                                      </p:to>
                                    </p:set>
                                    <p:animEffect transition="in" filter="fade">
                                      <p:cBhvr>
                                        <p:cTn id="60" dur="500"/>
                                        <p:tgtEl>
                                          <p:spTgt spid="143"/>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144"/>
                                        </p:tgtEl>
                                        <p:attrNameLst>
                                          <p:attrName>style.visibility</p:attrName>
                                        </p:attrNameLst>
                                      </p:cBhvr>
                                      <p:to>
                                        <p:strVal val="visible"/>
                                      </p:to>
                                    </p:set>
                                    <p:animEffect transition="in" filter="fade">
                                      <p:cBhvr>
                                        <p:cTn id="63" dur="500"/>
                                        <p:tgtEl>
                                          <p:spTgt spid="144"/>
                                        </p:tgtEl>
                                      </p:cBhvr>
                                    </p:animEffect>
                                  </p:childTnLst>
                                </p:cTn>
                              </p:par>
                              <p:par>
                                <p:cTn id="64" presetID="10" presetClass="entr" presetSubtype="0" fill="hold" grpId="0" nodeType="withEffect">
                                  <p:stCondLst>
                                    <p:cond delay="600"/>
                                  </p:stCondLst>
                                  <p:childTnLst>
                                    <p:set>
                                      <p:cBhvr>
                                        <p:cTn id="65" dur="1" fill="hold">
                                          <p:stCondLst>
                                            <p:cond delay="0"/>
                                          </p:stCondLst>
                                        </p:cTn>
                                        <p:tgtEl>
                                          <p:spTgt spid="145"/>
                                        </p:tgtEl>
                                        <p:attrNameLst>
                                          <p:attrName>style.visibility</p:attrName>
                                        </p:attrNameLst>
                                      </p:cBhvr>
                                      <p:to>
                                        <p:strVal val="visible"/>
                                      </p:to>
                                    </p:set>
                                    <p:animEffect transition="in" filter="fade">
                                      <p:cBhvr>
                                        <p:cTn id="66" dur="500"/>
                                        <p:tgtEl>
                                          <p:spTgt spid="145"/>
                                        </p:tgtEl>
                                      </p:cBhvr>
                                    </p:animEffect>
                                  </p:childTnLst>
                                </p:cTn>
                              </p:par>
                              <p:par>
                                <p:cTn id="67" presetID="10" presetClass="entr" presetSubtype="0" fill="hold" grpId="0" nodeType="withEffect">
                                  <p:stCondLst>
                                    <p:cond delay="70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500"/>
                                        <p:tgtEl>
                                          <p:spTgt spid="146"/>
                                        </p:tgtEl>
                                      </p:cBhvr>
                                    </p:animEffect>
                                  </p:childTnLst>
                                </p:cTn>
                              </p:par>
                              <p:par>
                                <p:cTn id="70" presetID="10" presetClass="entr" presetSubtype="0" fill="hold" grpId="0" nodeType="withEffect">
                                  <p:stCondLst>
                                    <p:cond delay="800"/>
                                  </p:stCondLst>
                                  <p:childTnLst>
                                    <p:set>
                                      <p:cBhvr>
                                        <p:cTn id="71" dur="1" fill="hold">
                                          <p:stCondLst>
                                            <p:cond delay="0"/>
                                          </p:stCondLst>
                                        </p:cTn>
                                        <p:tgtEl>
                                          <p:spTgt spid="147"/>
                                        </p:tgtEl>
                                        <p:attrNameLst>
                                          <p:attrName>style.visibility</p:attrName>
                                        </p:attrNameLst>
                                      </p:cBhvr>
                                      <p:to>
                                        <p:strVal val="visible"/>
                                      </p:to>
                                    </p:set>
                                    <p:animEffect transition="in" filter="fade">
                                      <p:cBhvr>
                                        <p:cTn id="72" dur="500"/>
                                        <p:tgtEl>
                                          <p:spTgt spid="147"/>
                                        </p:tgtEl>
                                      </p:cBhvr>
                                    </p:animEffect>
                                  </p:childTnLst>
                                </p:cTn>
                              </p:par>
                              <p:par>
                                <p:cTn id="73" presetID="10" presetClass="entr" presetSubtype="0" fill="hold" grpId="0" nodeType="withEffect">
                                  <p:stCondLst>
                                    <p:cond delay="900"/>
                                  </p:stCondLst>
                                  <p:childTnLst>
                                    <p:set>
                                      <p:cBhvr>
                                        <p:cTn id="74" dur="1" fill="hold">
                                          <p:stCondLst>
                                            <p:cond delay="0"/>
                                          </p:stCondLst>
                                        </p:cTn>
                                        <p:tgtEl>
                                          <p:spTgt spid="148"/>
                                        </p:tgtEl>
                                        <p:attrNameLst>
                                          <p:attrName>style.visibility</p:attrName>
                                        </p:attrNameLst>
                                      </p:cBhvr>
                                      <p:to>
                                        <p:strVal val="visible"/>
                                      </p:to>
                                    </p:set>
                                    <p:animEffect transition="in" filter="fade">
                                      <p:cBhvr>
                                        <p:cTn id="75" dur="500"/>
                                        <p:tgtEl>
                                          <p:spTgt spid="148"/>
                                        </p:tgtEl>
                                      </p:cBhvr>
                                    </p:animEffect>
                                  </p:childTnLst>
                                </p:cTn>
                              </p:par>
                              <p:par>
                                <p:cTn id="76" presetID="10" presetClass="entr" presetSubtype="0" fill="hold" grpId="0" nodeType="withEffect">
                                  <p:stCondLst>
                                    <p:cond delay="1000"/>
                                  </p:stCondLst>
                                  <p:childTnLst>
                                    <p:set>
                                      <p:cBhvr>
                                        <p:cTn id="77" dur="1" fill="hold">
                                          <p:stCondLst>
                                            <p:cond delay="0"/>
                                          </p:stCondLst>
                                        </p:cTn>
                                        <p:tgtEl>
                                          <p:spTgt spid="149"/>
                                        </p:tgtEl>
                                        <p:attrNameLst>
                                          <p:attrName>style.visibility</p:attrName>
                                        </p:attrNameLst>
                                      </p:cBhvr>
                                      <p:to>
                                        <p:strVal val="visible"/>
                                      </p:to>
                                    </p:set>
                                    <p:animEffect transition="in" filter="fade">
                                      <p:cBhvr>
                                        <p:cTn id="78" dur="500"/>
                                        <p:tgtEl>
                                          <p:spTgt spid="149"/>
                                        </p:tgtEl>
                                      </p:cBhvr>
                                    </p:animEffect>
                                  </p:childTnLst>
                                </p:cTn>
                              </p:par>
                              <p:par>
                                <p:cTn id="79" presetID="10" presetClass="entr" presetSubtype="0" fill="hold" grpId="0" nodeType="withEffect">
                                  <p:stCondLst>
                                    <p:cond delay="1100"/>
                                  </p:stCondLst>
                                  <p:childTnLst>
                                    <p:set>
                                      <p:cBhvr>
                                        <p:cTn id="80" dur="1" fill="hold">
                                          <p:stCondLst>
                                            <p:cond delay="0"/>
                                          </p:stCondLst>
                                        </p:cTn>
                                        <p:tgtEl>
                                          <p:spTgt spid="150"/>
                                        </p:tgtEl>
                                        <p:attrNameLst>
                                          <p:attrName>style.visibility</p:attrName>
                                        </p:attrNameLst>
                                      </p:cBhvr>
                                      <p:to>
                                        <p:strVal val="visible"/>
                                      </p:to>
                                    </p:set>
                                    <p:animEffect transition="in" filter="fade">
                                      <p:cBhvr>
                                        <p:cTn id="81" dur="500"/>
                                        <p:tgtEl>
                                          <p:spTgt spid="15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52"/>
                                        </p:tgtEl>
                                        <p:attrNameLst>
                                          <p:attrName>style.visibility</p:attrName>
                                        </p:attrNameLst>
                                      </p:cBhvr>
                                      <p:to>
                                        <p:strVal val="visible"/>
                                      </p:to>
                                    </p:set>
                                    <p:animEffect transition="in" filter="wipe(left)">
                                      <p:cBhvr>
                                        <p:cTn id="91" dur="500"/>
                                        <p:tgtEl>
                                          <p:spTgt spid="15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wipe(down)">
                                      <p:cBhvr>
                                        <p:cTn id="96" dur="5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53"/>
                                        </p:tgtEl>
                                        <p:attrNameLst>
                                          <p:attrName>style.visibility</p:attrName>
                                        </p:attrNameLst>
                                      </p:cBhvr>
                                      <p:to>
                                        <p:strVal val="visible"/>
                                      </p:to>
                                    </p:set>
                                    <p:animEffect transition="in" filter="wipe(left)">
                                      <p:cBhvr>
                                        <p:cTn id="106" dur="500"/>
                                        <p:tgtEl>
                                          <p:spTgt spid="15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wipe(down)">
                                      <p:cBhvr>
                                        <p:cTn id="111" dur="500"/>
                                        <p:tgtEl>
                                          <p:spTgt spid="4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500"/>
                                        <p:tgtEl>
                                          <p:spTgt spid="69"/>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54"/>
                                        </p:tgtEl>
                                        <p:attrNameLst>
                                          <p:attrName>style.visibility</p:attrName>
                                        </p:attrNameLst>
                                      </p:cBhvr>
                                      <p:to>
                                        <p:strVal val="visible"/>
                                      </p:to>
                                    </p:set>
                                    <p:animEffect transition="in" filter="wipe(left)">
                                      <p:cBhvr>
                                        <p:cTn id="121" dur="500"/>
                                        <p:tgtEl>
                                          <p:spTgt spid="154"/>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wipe(left)">
                                      <p:cBhvr>
                                        <p:cTn id="126" dur="500"/>
                                        <p:tgtEl>
                                          <p:spTgt spid="4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fade">
                                      <p:cBhvr>
                                        <p:cTn id="131" dur="500"/>
                                        <p:tgtEl>
                                          <p:spTgt spid="76"/>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155"/>
                                        </p:tgtEl>
                                        <p:attrNameLst>
                                          <p:attrName>style.visibility</p:attrName>
                                        </p:attrNameLst>
                                      </p:cBhvr>
                                      <p:to>
                                        <p:strVal val="visible"/>
                                      </p:to>
                                    </p:set>
                                    <p:animEffect transition="in" filter="wipe(left)">
                                      <p:cBhvr>
                                        <p:cTn id="136" dur="500"/>
                                        <p:tgtEl>
                                          <p:spTgt spid="155"/>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46"/>
                                        </p:tgtEl>
                                        <p:attrNameLst>
                                          <p:attrName>style.visibility</p:attrName>
                                        </p:attrNameLst>
                                      </p:cBhvr>
                                      <p:to>
                                        <p:strVal val="visible"/>
                                      </p:to>
                                    </p:set>
                                    <p:animEffect transition="in" filter="wipe(down)">
                                      <p:cBhvr>
                                        <p:cTn id="141" dur="500"/>
                                        <p:tgtEl>
                                          <p:spTgt spid="46"/>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83"/>
                                        </p:tgtEl>
                                        <p:attrNameLst>
                                          <p:attrName>style.visibility</p:attrName>
                                        </p:attrNameLst>
                                      </p:cBhvr>
                                      <p:to>
                                        <p:strVal val="visible"/>
                                      </p:to>
                                    </p:set>
                                    <p:animEffect transition="in" filter="fade">
                                      <p:cBhvr>
                                        <p:cTn id="146" dur="500"/>
                                        <p:tgtEl>
                                          <p:spTgt spid="83"/>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wipe(left)">
                                      <p:cBhvr>
                                        <p:cTn id="151" dur="500"/>
                                        <p:tgtEl>
                                          <p:spTgt spid="156"/>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47"/>
                                        </p:tgtEl>
                                        <p:attrNameLst>
                                          <p:attrName>style.visibility</p:attrName>
                                        </p:attrNameLst>
                                      </p:cBhvr>
                                      <p:to>
                                        <p:strVal val="visible"/>
                                      </p:to>
                                    </p:set>
                                    <p:animEffect transition="in" filter="wipe(left)">
                                      <p:cBhvr>
                                        <p:cTn id="156" dur="500"/>
                                        <p:tgtEl>
                                          <p:spTgt spid="47"/>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90"/>
                                        </p:tgtEl>
                                        <p:attrNameLst>
                                          <p:attrName>style.visibility</p:attrName>
                                        </p:attrNameLst>
                                      </p:cBhvr>
                                      <p:to>
                                        <p:strVal val="visible"/>
                                      </p:to>
                                    </p:set>
                                    <p:animEffect transition="in" filter="fade">
                                      <p:cBhvr>
                                        <p:cTn id="161" dur="500"/>
                                        <p:tgtEl>
                                          <p:spTgt spid="9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157"/>
                                        </p:tgtEl>
                                        <p:attrNameLst>
                                          <p:attrName>style.visibility</p:attrName>
                                        </p:attrNameLst>
                                      </p:cBhvr>
                                      <p:to>
                                        <p:strVal val="visible"/>
                                      </p:to>
                                    </p:set>
                                    <p:animEffect transition="in" filter="wipe(left)">
                                      <p:cBhvr>
                                        <p:cTn id="166" dur="500"/>
                                        <p:tgtEl>
                                          <p:spTgt spid="157"/>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48"/>
                                        </p:tgtEl>
                                        <p:attrNameLst>
                                          <p:attrName>style.visibility</p:attrName>
                                        </p:attrNameLst>
                                      </p:cBhvr>
                                      <p:to>
                                        <p:strVal val="visible"/>
                                      </p:to>
                                    </p:set>
                                    <p:animEffect transition="in" filter="wipe(down)">
                                      <p:cBhvr>
                                        <p:cTn id="171" dur="500"/>
                                        <p:tgtEl>
                                          <p:spTgt spid="48"/>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97"/>
                                        </p:tgtEl>
                                        <p:attrNameLst>
                                          <p:attrName>style.visibility</p:attrName>
                                        </p:attrNameLst>
                                      </p:cBhvr>
                                      <p:to>
                                        <p:strVal val="visible"/>
                                      </p:to>
                                    </p:set>
                                    <p:animEffect transition="in" filter="fade">
                                      <p:cBhvr>
                                        <p:cTn id="176" dur="500"/>
                                        <p:tgtEl>
                                          <p:spTgt spid="97"/>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49"/>
                                        </p:tgtEl>
                                        <p:attrNameLst>
                                          <p:attrName>style.visibility</p:attrName>
                                        </p:attrNameLst>
                                      </p:cBhvr>
                                      <p:to>
                                        <p:strVal val="visible"/>
                                      </p:to>
                                    </p:set>
                                    <p:animEffect transition="in" filter="wipe(down)">
                                      <p:cBhvr>
                                        <p:cTn id="181" dur="500"/>
                                        <p:tgtEl>
                                          <p:spTgt spid="49"/>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104"/>
                                        </p:tgtEl>
                                        <p:attrNameLst>
                                          <p:attrName>style.visibility</p:attrName>
                                        </p:attrNameLst>
                                      </p:cBhvr>
                                      <p:to>
                                        <p:strVal val="visible"/>
                                      </p:to>
                                    </p:set>
                                    <p:animEffect transition="in" filter="fade">
                                      <p:cBhvr>
                                        <p:cTn id="186" dur="500"/>
                                        <p:tgtEl>
                                          <p:spTgt spid="104"/>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58"/>
                                        </p:tgtEl>
                                        <p:attrNameLst>
                                          <p:attrName>style.visibility</p:attrName>
                                        </p:attrNameLst>
                                      </p:cBhvr>
                                      <p:to>
                                        <p:strVal val="visible"/>
                                      </p:to>
                                    </p:set>
                                    <p:animEffect transition="in" filter="wipe(left)">
                                      <p:cBhvr>
                                        <p:cTn id="191" dur="500"/>
                                        <p:tgtEl>
                                          <p:spTgt spid="158"/>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nodeType="clickEffect">
                                  <p:stCondLst>
                                    <p:cond delay="0"/>
                                  </p:stCondLst>
                                  <p:childTnLst>
                                    <p:set>
                                      <p:cBhvr>
                                        <p:cTn id="195" dur="1" fill="hold">
                                          <p:stCondLst>
                                            <p:cond delay="0"/>
                                          </p:stCondLst>
                                        </p:cTn>
                                        <p:tgtEl>
                                          <p:spTgt spid="50"/>
                                        </p:tgtEl>
                                        <p:attrNameLst>
                                          <p:attrName>style.visibility</p:attrName>
                                        </p:attrNameLst>
                                      </p:cBhvr>
                                      <p:to>
                                        <p:strVal val="visible"/>
                                      </p:to>
                                    </p:set>
                                    <p:animEffect transition="in" filter="wipe(left)">
                                      <p:cBhvr>
                                        <p:cTn id="196" dur="500"/>
                                        <p:tgtEl>
                                          <p:spTgt spid="50"/>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nodeType="clickEffect">
                                  <p:stCondLst>
                                    <p:cond delay="0"/>
                                  </p:stCondLst>
                                  <p:childTnLst>
                                    <p:set>
                                      <p:cBhvr>
                                        <p:cTn id="200" dur="1" fill="hold">
                                          <p:stCondLst>
                                            <p:cond delay="0"/>
                                          </p:stCondLst>
                                        </p:cTn>
                                        <p:tgtEl>
                                          <p:spTgt spid="111"/>
                                        </p:tgtEl>
                                        <p:attrNameLst>
                                          <p:attrName>style.visibility</p:attrName>
                                        </p:attrNameLst>
                                      </p:cBhvr>
                                      <p:to>
                                        <p:strVal val="visible"/>
                                      </p:to>
                                    </p:set>
                                    <p:animEffect transition="in" filter="fade">
                                      <p:cBhvr>
                                        <p:cTn id="201" dur="500"/>
                                        <p:tgtEl>
                                          <p:spTgt spid="111"/>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159"/>
                                        </p:tgtEl>
                                        <p:attrNameLst>
                                          <p:attrName>style.visibility</p:attrName>
                                        </p:attrNameLst>
                                      </p:cBhvr>
                                      <p:to>
                                        <p:strVal val="visible"/>
                                      </p:to>
                                    </p:set>
                                    <p:animEffect transition="in" filter="wipe(left)">
                                      <p:cBhvr>
                                        <p:cTn id="206" dur="500"/>
                                        <p:tgtEl>
                                          <p:spTgt spid="159"/>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4" fill="hold" nodeType="clickEffect">
                                  <p:stCondLst>
                                    <p:cond delay="0"/>
                                  </p:stCondLst>
                                  <p:childTnLst>
                                    <p:set>
                                      <p:cBhvr>
                                        <p:cTn id="210" dur="1" fill="hold">
                                          <p:stCondLst>
                                            <p:cond delay="0"/>
                                          </p:stCondLst>
                                        </p:cTn>
                                        <p:tgtEl>
                                          <p:spTgt spid="51"/>
                                        </p:tgtEl>
                                        <p:attrNameLst>
                                          <p:attrName>style.visibility</p:attrName>
                                        </p:attrNameLst>
                                      </p:cBhvr>
                                      <p:to>
                                        <p:strVal val="visible"/>
                                      </p:to>
                                    </p:set>
                                    <p:animEffect transition="in" filter="wipe(down)">
                                      <p:cBhvr>
                                        <p:cTn id="211" dur="500"/>
                                        <p:tgtEl>
                                          <p:spTgt spid="51"/>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118"/>
                                        </p:tgtEl>
                                        <p:attrNameLst>
                                          <p:attrName>style.visibility</p:attrName>
                                        </p:attrNameLst>
                                      </p:cBhvr>
                                      <p:to>
                                        <p:strVal val="visible"/>
                                      </p:to>
                                    </p:set>
                                    <p:animEffect transition="in" filter="fade">
                                      <p:cBhvr>
                                        <p:cTn id="216" dur="500"/>
                                        <p:tgtEl>
                                          <p:spTgt spid="118"/>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160"/>
                                        </p:tgtEl>
                                        <p:attrNameLst>
                                          <p:attrName>style.visibility</p:attrName>
                                        </p:attrNameLst>
                                      </p:cBhvr>
                                      <p:to>
                                        <p:strVal val="visible"/>
                                      </p:to>
                                    </p:set>
                                    <p:animEffect transition="in" filter="wipe(left)">
                                      <p:cBhvr>
                                        <p:cTn id="221" dur="500"/>
                                        <p:tgtEl>
                                          <p:spTgt spid="160"/>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nodeType="clickEffect">
                                  <p:stCondLst>
                                    <p:cond delay="0"/>
                                  </p:stCondLst>
                                  <p:childTnLst>
                                    <p:set>
                                      <p:cBhvr>
                                        <p:cTn id="225" dur="1" fill="hold">
                                          <p:stCondLst>
                                            <p:cond delay="0"/>
                                          </p:stCondLst>
                                        </p:cTn>
                                        <p:tgtEl>
                                          <p:spTgt spid="52"/>
                                        </p:tgtEl>
                                        <p:attrNameLst>
                                          <p:attrName>style.visibility</p:attrName>
                                        </p:attrNameLst>
                                      </p:cBhvr>
                                      <p:to>
                                        <p:strVal val="visible"/>
                                      </p:to>
                                    </p:set>
                                    <p:animEffect transition="in" filter="wipe(left)">
                                      <p:cBhvr>
                                        <p:cTn id="226" dur="500"/>
                                        <p:tgtEl>
                                          <p:spTgt spid="52"/>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nodeType="clickEffect">
                                  <p:stCondLst>
                                    <p:cond delay="0"/>
                                  </p:stCondLst>
                                  <p:childTnLst>
                                    <p:set>
                                      <p:cBhvr>
                                        <p:cTn id="230" dur="1" fill="hold">
                                          <p:stCondLst>
                                            <p:cond delay="0"/>
                                          </p:stCondLst>
                                        </p:cTn>
                                        <p:tgtEl>
                                          <p:spTgt spid="125"/>
                                        </p:tgtEl>
                                        <p:attrNameLst>
                                          <p:attrName>style.visibility</p:attrName>
                                        </p:attrNameLst>
                                      </p:cBhvr>
                                      <p:to>
                                        <p:strVal val="visible"/>
                                      </p:to>
                                    </p:set>
                                    <p:animEffect transition="in" filter="fade">
                                      <p:cBhvr>
                                        <p:cTn id="231" dur="500"/>
                                        <p:tgtEl>
                                          <p:spTgt spid="125"/>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161"/>
                                        </p:tgtEl>
                                        <p:attrNameLst>
                                          <p:attrName>style.visibility</p:attrName>
                                        </p:attrNameLst>
                                      </p:cBhvr>
                                      <p:to>
                                        <p:strVal val="visible"/>
                                      </p:to>
                                    </p:set>
                                    <p:animEffect transition="in" filter="wipe(left)">
                                      <p:cBhvr>
                                        <p:cTn id="236" dur="500"/>
                                        <p:tgtEl>
                                          <p:spTgt spid="161"/>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4" fill="hold" nodeType="clickEffect">
                                  <p:stCondLst>
                                    <p:cond delay="0"/>
                                  </p:stCondLst>
                                  <p:childTnLst>
                                    <p:set>
                                      <p:cBhvr>
                                        <p:cTn id="240" dur="1" fill="hold">
                                          <p:stCondLst>
                                            <p:cond delay="0"/>
                                          </p:stCondLst>
                                        </p:cTn>
                                        <p:tgtEl>
                                          <p:spTgt spid="53"/>
                                        </p:tgtEl>
                                        <p:attrNameLst>
                                          <p:attrName>style.visibility</p:attrName>
                                        </p:attrNameLst>
                                      </p:cBhvr>
                                      <p:to>
                                        <p:strVal val="visible"/>
                                      </p:to>
                                    </p:set>
                                    <p:animEffect transition="in" filter="wipe(down)">
                                      <p:cBhvr>
                                        <p:cTn id="241" dur="500"/>
                                        <p:tgtEl>
                                          <p:spTgt spid="53"/>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132"/>
                                        </p:tgtEl>
                                        <p:attrNameLst>
                                          <p:attrName>style.visibility</p:attrName>
                                        </p:attrNameLst>
                                      </p:cBhvr>
                                      <p:to>
                                        <p:strVal val="visible"/>
                                      </p:to>
                                    </p:set>
                                    <p:animEffect transition="in" filter="fade">
                                      <p:cBhvr>
                                        <p:cTn id="246" dur="500"/>
                                        <p:tgtEl>
                                          <p:spTgt spid="132"/>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162"/>
                                        </p:tgtEl>
                                        <p:attrNameLst>
                                          <p:attrName>style.visibility</p:attrName>
                                        </p:attrNameLst>
                                      </p:cBhvr>
                                      <p:to>
                                        <p:strVal val="visible"/>
                                      </p:to>
                                    </p:set>
                                    <p:animEffect transition="in" filter="wipe(left)">
                                      <p:cBhvr>
                                        <p:cTn id="251"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257" grpId="0" animBg="1"/>
      <p:bldP spid="258" grpId="0"/>
      <p:bldP spid="259" grpId="0" animBg="1"/>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00870" y="250030"/>
            <a:ext cx="1754252"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完成的主要工作</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18" name="任意多边形 17"/>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19" name="TextBox 18"/>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0" name="流程图: 摘录 19"/>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14" name="椭圆 313"/>
          <p:cNvSpPr/>
          <p:nvPr/>
        </p:nvSpPr>
        <p:spPr>
          <a:xfrm>
            <a:off x="4724007" y="3970654"/>
            <a:ext cx="500908" cy="500908"/>
          </a:xfrm>
          <a:prstGeom prst="ellipse">
            <a:avLst/>
          </a:prstGeom>
          <a:solidFill>
            <a:schemeClr val="tx1">
              <a:lumMod val="65000"/>
              <a:lumOff val="35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a:off x="5866337" y="4194965"/>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a:off x="2701220" y="4195324"/>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p:nvPr/>
        </p:nvSpPr>
        <p:spPr>
          <a:xfrm>
            <a:off x="2404886" y="4313663"/>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p:nvPr/>
        </p:nvSpPr>
        <p:spPr>
          <a:xfrm>
            <a:off x="6324475" y="4199984"/>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p:nvPr/>
        </p:nvSpPr>
        <p:spPr>
          <a:xfrm>
            <a:off x="3211201" y="4192479"/>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p:nvPr/>
        </p:nvSpPr>
        <p:spPr>
          <a:xfrm>
            <a:off x="6702235" y="4323886"/>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p:nvPr/>
        </p:nvSpPr>
        <p:spPr>
          <a:xfrm>
            <a:off x="3999290" y="4227090"/>
            <a:ext cx="250454" cy="250454"/>
          </a:xfrm>
          <a:prstGeom prst="ellipse">
            <a:avLst/>
          </a:prstGeom>
          <a:solidFill>
            <a:schemeClr val="tx1">
              <a:lumMod val="65000"/>
              <a:lumOff val="35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p:nvPr/>
        </p:nvSpPr>
        <p:spPr>
          <a:xfrm>
            <a:off x="6875938" y="4193683"/>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p:nvPr/>
        </p:nvSpPr>
        <p:spPr>
          <a:xfrm>
            <a:off x="4300513" y="4201738"/>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p:nvPr/>
        </p:nvSpPr>
        <p:spPr>
          <a:xfrm>
            <a:off x="7508699" y="4250874"/>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p:nvPr/>
        </p:nvSpPr>
        <p:spPr>
          <a:xfrm>
            <a:off x="6049698" y="4011180"/>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p:nvPr/>
        </p:nvSpPr>
        <p:spPr>
          <a:xfrm>
            <a:off x="2219316" y="4324170"/>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p:nvPr/>
        </p:nvSpPr>
        <p:spPr>
          <a:xfrm>
            <a:off x="4655312" y="4047277"/>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p:nvPr/>
        </p:nvSpPr>
        <p:spPr>
          <a:xfrm>
            <a:off x="3354988" y="4139124"/>
            <a:ext cx="322151" cy="322151"/>
          </a:xfrm>
          <a:prstGeom prst="ellipse">
            <a:avLst/>
          </a:prstGeom>
          <a:solidFill>
            <a:schemeClr val="tx1">
              <a:lumMod val="65000"/>
              <a:lumOff val="35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p:nvPr/>
        </p:nvSpPr>
        <p:spPr>
          <a:xfrm>
            <a:off x="5224915" y="4191861"/>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p:nvPr/>
        </p:nvSpPr>
        <p:spPr>
          <a:xfrm>
            <a:off x="1355824" y="4195194"/>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p:nvPr/>
        </p:nvSpPr>
        <p:spPr>
          <a:xfrm>
            <a:off x="1070614" y="4326426"/>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p:nvPr/>
        </p:nvSpPr>
        <p:spPr>
          <a:xfrm>
            <a:off x="2921306" y="4011923"/>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p:nvPr/>
        </p:nvSpPr>
        <p:spPr>
          <a:xfrm>
            <a:off x="1839601" y="4248257"/>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p:nvPr/>
        </p:nvSpPr>
        <p:spPr>
          <a:xfrm>
            <a:off x="6342447" y="4054472"/>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p:nvPr/>
        </p:nvSpPr>
        <p:spPr>
          <a:xfrm>
            <a:off x="7879417" y="4185900"/>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矩形 335"/>
          <p:cNvSpPr>
            <a:spLocks noChangeArrowheads="1"/>
          </p:cNvSpPr>
          <p:nvPr/>
        </p:nvSpPr>
        <p:spPr bwMode="auto">
          <a:xfrm>
            <a:off x="4039273" y="1270231"/>
            <a:ext cx="2447947"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rPr>
              <a:t>主要</a:t>
            </a:r>
            <a:r>
              <a:rPr lang="zh-CN" altLang="en-US" sz="2000" dirty="0">
                <a:solidFill>
                  <a:schemeClr val="tx1">
                    <a:lumMod val="65000"/>
                    <a:lumOff val="35000"/>
                  </a:schemeClr>
                </a:solidFill>
                <a:latin typeface="方正兰亭粗黑简体" panose="02000000000000000000" pitchFamily="2" charset="-122"/>
                <a:ea typeface="方正兰亭粗黑简体" panose="02000000000000000000" pitchFamily="2" charset="-122"/>
              </a:rPr>
              <a:t>工作</a:t>
            </a:r>
            <a:endParaRPr lang="zh-CN" altLang="en-US" sz="2000" dirty="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p:txBody>
      </p:sp>
      <p:grpSp>
        <p:nvGrpSpPr>
          <p:cNvPr id="337" name="组合 336"/>
          <p:cNvGrpSpPr/>
          <p:nvPr/>
        </p:nvGrpSpPr>
        <p:grpSpPr>
          <a:xfrm>
            <a:off x="1732987" y="1572178"/>
            <a:ext cx="5935356" cy="2002882"/>
            <a:chOff x="1732987" y="1572178"/>
            <a:chExt cx="5935356" cy="2002882"/>
          </a:xfrm>
        </p:grpSpPr>
        <p:grpSp>
          <p:nvGrpSpPr>
            <p:cNvPr id="338" name="组合 337"/>
            <p:cNvGrpSpPr/>
            <p:nvPr/>
          </p:nvGrpSpPr>
          <p:grpSpPr>
            <a:xfrm>
              <a:off x="1732987" y="1572178"/>
              <a:ext cx="3034931" cy="965501"/>
              <a:chOff x="1732987" y="1572178"/>
              <a:chExt cx="3034931" cy="965501"/>
            </a:xfrm>
          </p:grpSpPr>
          <p:sp>
            <p:nvSpPr>
              <p:cNvPr id="354" name="Oval 12"/>
              <p:cNvSpPr/>
              <p:nvPr/>
            </p:nvSpPr>
            <p:spPr>
              <a:xfrm>
                <a:off x="2195736" y="1616224"/>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55" name="Arc 17"/>
              <p:cNvSpPr/>
              <p:nvPr/>
            </p:nvSpPr>
            <p:spPr>
              <a:xfrm rot="152113" flipH="1">
                <a:off x="1732987" y="1572178"/>
                <a:ext cx="3034931" cy="965501"/>
              </a:xfrm>
              <a:prstGeom prst="arc">
                <a:avLst>
                  <a:gd name="adj1" fmla="val 12596661"/>
                  <a:gd name="adj2" fmla="val 20489397"/>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39" name="组合 338"/>
            <p:cNvGrpSpPr/>
            <p:nvPr/>
          </p:nvGrpSpPr>
          <p:grpSpPr>
            <a:xfrm>
              <a:off x="2648544" y="1696268"/>
              <a:ext cx="1844553" cy="965501"/>
              <a:chOff x="2648544" y="1696268"/>
              <a:chExt cx="1844553" cy="965501"/>
            </a:xfrm>
          </p:grpSpPr>
          <p:sp>
            <p:nvSpPr>
              <p:cNvPr id="352" name="Oval 70"/>
              <p:cNvSpPr/>
              <p:nvPr/>
            </p:nvSpPr>
            <p:spPr>
              <a:xfrm>
                <a:off x="2648544" y="2264296"/>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53" name="Arc 75"/>
              <p:cNvSpPr/>
              <p:nvPr/>
            </p:nvSpPr>
            <p:spPr>
              <a:xfrm rot="20899889" flipH="1">
                <a:off x="2680044" y="1696268"/>
                <a:ext cx="1813053" cy="965501"/>
              </a:xfrm>
              <a:prstGeom prst="arc">
                <a:avLst>
                  <a:gd name="adj1" fmla="val 12596661"/>
                  <a:gd name="adj2" fmla="val 21380040"/>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40" name="组合 339"/>
            <p:cNvGrpSpPr/>
            <p:nvPr/>
          </p:nvGrpSpPr>
          <p:grpSpPr>
            <a:xfrm>
              <a:off x="3341552" y="1682559"/>
              <a:ext cx="1347849" cy="1826310"/>
              <a:chOff x="3341552" y="1682559"/>
              <a:chExt cx="1347849" cy="1826310"/>
            </a:xfrm>
          </p:grpSpPr>
          <p:sp>
            <p:nvSpPr>
              <p:cNvPr id="350" name="Oval 71"/>
              <p:cNvSpPr/>
              <p:nvPr/>
            </p:nvSpPr>
            <p:spPr>
              <a:xfrm>
                <a:off x="3347864" y="28403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51" name="Arc 76"/>
              <p:cNvSpPr/>
              <p:nvPr/>
            </p:nvSpPr>
            <p:spPr>
              <a:xfrm rot="20899889" flipH="1">
                <a:off x="3341552" y="1682559"/>
                <a:ext cx="1347849" cy="1826310"/>
              </a:xfrm>
              <a:prstGeom prst="arc">
                <a:avLst>
                  <a:gd name="adj1" fmla="val 13745913"/>
                  <a:gd name="adj2" fmla="val 525263"/>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41" name="组合 340"/>
            <p:cNvGrpSpPr/>
            <p:nvPr/>
          </p:nvGrpSpPr>
          <p:grpSpPr>
            <a:xfrm>
              <a:off x="4621504" y="1616224"/>
              <a:ext cx="3046839" cy="942037"/>
              <a:chOff x="4621504" y="1616224"/>
              <a:chExt cx="3046839" cy="942037"/>
            </a:xfrm>
          </p:grpSpPr>
          <p:sp>
            <p:nvSpPr>
              <p:cNvPr id="348" name="Oval 74"/>
              <p:cNvSpPr/>
              <p:nvPr/>
            </p:nvSpPr>
            <p:spPr>
              <a:xfrm>
                <a:off x="6806016" y="1631321"/>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49" name="Arc 80"/>
              <p:cNvSpPr/>
              <p:nvPr/>
            </p:nvSpPr>
            <p:spPr>
              <a:xfrm flipH="1">
                <a:off x="4621504" y="1616224"/>
                <a:ext cx="3046839" cy="942037"/>
              </a:xfrm>
              <a:prstGeom prst="arc">
                <a:avLst>
                  <a:gd name="adj1" fmla="val 12596661"/>
                  <a:gd name="adj2" fmla="val 20457581"/>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42" name="组合 341"/>
            <p:cNvGrpSpPr/>
            <p:nvPr/>
          </p:nvGrpSpPr>
          <p:grpSpPr>
            <a:xfrm>
              <a:off x="4619376" y="1762024"/>
              <a:ext cx="1873213" cy="965501"/>
              <a:chOff x="4619376" y="1762024"/>
              <a:chExt cx="1873213" cy="965501"/>
            </a:xfrm>
          </p:grpSpPr>
          <p:sp>
            <p:nvSpPr>
              <p:cNvPr id="346" name="Oval 73"/>
              <p:cNvSpPr/>
              <p:nvPr/>
            </p:nvSpPr>
            <p:spPr>
              <a:xfrm>
                <a:off x="6420581" y="22614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47" name="Arc 81"/>
              <p:cNvSpPr/>
              <p:nvPr/>
            </p:nvSpPr>
            <p:spPr>
              <a:xfrm rot="700111">
                <a:off x="4619376" y="1762024"/>
                <a:ext cx="1851447" cy="965501"/>
              </a:xfrm>
              <a:prstGeom prst="arc">
                <a:avLst>
                  <a:gd name="adj1" fmla="val 12596661"/>
                  <a:gd name="adj2" fmla="val 20993129"/>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43" name="组合 342"/>
            <p:cNvGrpSpPr/>
            <p:nvPr/>
          </p:nvGrpSpPr>
          <p:grpSpPr>
            <a:xfrm>
              <a:off x="4454725" y="1748750"/>
              <a:ext cx="1347849" cy="1826310"/>
              <a:chOff x="4454725" y="1748750"/>
              <a:chExt cx="1347849" cy="1826310"/>
            </a:xfrm>
          </p:grpSpPr>
          <p:sp>
            <p:nvSpPr>
              <p:cNvPr id="344" name="Oval 72"/>
              <p:cNvSpPr/>
              <p:nvPr/>
            </p:nvSpPr>
            <p:spPr>
              <a:xfrm>
                <a:off x="5726609" y="28403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45" name="Arc 82"/>
              <p:cNvSpPr/>
              <p:nvPr/>
            </p:nvSpPr>
            <p:spPr>
              <a:xfrm rot="700111">
                <a:off x="4454725" y="1748750"/>
                <a:ext cx="1347849" cy="1826310"/>
              </a:xfrm>
              <a:prstGeom prst="arc">
                <a:avLst>
                  <a:gd name="adj1" fmla="val 13745913"/>
                  <a:gd name="adj2" fmla="val 525263"/>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sp>
        <p:nvSpPr>
          <p:cNvPr id="356" name="Isosceles Triangle 5"/>
          <p:cNvSpPr/>
          <p:nvPr/>
        </p:nvSpPr>
        <p:spPr>
          <a:xfrm rot="10800000">
            <a:off x="4405350" y="1801518"/>
            <a:ext cx="396044" cy="237626"/>
          </a:xfrm>
          <a:prstGeom prst="triangle">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srgbClr val="F2F2F2"/>
              </a:solidFill>
              <a:effectLst/>
              <a:uLnTx/>
              <a:uFillTx/>
              <a:latin typeface="Calibri" panose="020F0502020204030204"/>
              <a:ea typeface="+mn-ea"/>
              <a:cs typeface="+mn-cs"/>
            </a:endParaRPr>
          </a:p>
        </p:txBody>
      </p:sp>
      <p:grpSp>
        <p:nvGrpSpPr>
          <p:cNvPr id="357" name="组合 356"/>
          <p:cNvGrpSpPr/>
          <p:nvPr/>
        </p:nvGrpSpPr>
        <p:grpSpPr>
          <a:xfrm>
            <a:off x="1216101" y="1346713"/>
            <a:ext cx="911672" cy="911670"/>
            <a:chOff x="304800" y="673100"/>
            <a:chExt cx="4000500" cy="4000500"/>
          </a:xfrm>
          <a:effectLst>
            <a:outerShdw blurRad="444500" dist="254000" dir="8100000" algn="tr" rotWithShape="0">
              <a:prstClr val="black">
                <a:alpha val="50000"/>
              </a:prstClr>
            </a:outerShdw>
          </a:effectLst>
        </p:grpSpPr>
        <p:sp>
          <p:nvSpPr>
            <p:cNvPr id="358" name="同心圆 3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59" name="椭圆 35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60" name="组合 359"/>
          <p:cNvGrpSpPr/>
          <p:nvPr/>
        </p:nvGrpSpPr>
        <p:grpSpPr>
          <a:xfrm>
            <a:off x="1832174" y="2293005"/>
            <a:ext cx="911672" cy="911670"/>
            <a:chOff x="304800" y="673100"/>
            <a:chExt cx="4000500" cy="4000500"/>
          </a:xfrm>
          <a:effectLst>
            <a:outerShdw blurRad="444500" dist="254000" dir="8100000" algn="tr" rotWithShape="0">
              <a:prstClr val="black">
                <a:alpha val="50000"/>
              </a:prstClr>
            </a:outerShdw>
          </a:effectLst>
        </p:grpSpPr>
        <p:sp>
          <p:nvSpPr>
            <p:cNvPr id="361" name="同心圆 36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62" name="椭圆 36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63" name="组合 362"/>
          <p:cNvGrpSpPr/>
          <p:nvPr/>
        </p:nvGrpSpPr>
        <p:grpSpPr>
          <a:xfrm>
            <a:off x="2755365" y="2907435"/>
            <a:ext cx="911672" cy="911670"/>
            <a:chOff x="304800" y="673100"/>
            <a:chExt cx="4000500" cy="4000500"/>
          </a:xfrm>
          <a:effectLst>
            <a:outerShdw blurRad="444500" dist="254000" dir="8100000" algn="tr" rotWithShape="0">
              <a:prstClr val="black">
                <a:alpha val="50000"/>
              </a:prstClr>
            </a:outerShdw>
          </a:effectLst>
        </p:grpSpPr>
        <p:sp>
          <p:nvSpPr>
            <p:cNvPr id="364" name="同心圆 36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65" name="椭圆 36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66" name="组合 365"/>
          <p:cNvGrpSpPr/>
          <p:nvPr/>
        </p:nvGrpSpPr>
        <p:grpSpPr>
          <a:xfrm>
            <a:off x="7003603" y="1287463"/>
            <a:ext cx="911672" cy="911670"/>
            <a:chOff x="304800" y="673100"/>
            <a:chExt cx="4000500" cy="4000500"/>
          </a:xfrm>
          <a:effectLst>
            <a:outerShdw blurRad="444500" dist="254000" dir="8100000" algn="tr" rotWithShape="0">
              <a:prstClr val="black">
                <a:alpha val="50000"/>
              </a:prstClr>
            </a:outerShdw>
          </a:effectLst>
        </p:grpSpPr>
        <p:sp>
          <p:nvSpPr>
            <p:cNvPr id="367" name="同心圆 36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68" name="椭圆 36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69" name="组合 368"/>
          <p:cNvGrpSpPr/>
          <p:nvPr/>
        </p:nvGrpSpPr>
        <p:grpSpPr>
          <a:xfrm>
            <a:off x="6484811" y="2231583"/>
            <a:ext cx="911672" cy="911670"/>
            <a:chOff x="304800" y="673100"/>
            <a:chExt cx="4000500" cy="4000500"/>
          </a:xfrm>
          <a:effectLst>
            <a:outerShdw blurRad="444500" dist="254000" dir="8100000" algn="tr" rotWithShape="0">
              <a:prstClr val="black">
                <a:alpha val="50000"/>
              </a:prstClr>
            </a:outerShdw>
          </a:effectLst>
        </p:grpSpPr>
        <p:sp>
          <p:nvSpPr>
            <p:cNvPr id="370" name="同心圆 36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71" name="椭圆 37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72" name="组合 371"/>
          <p:cNvGrpSpPr/>
          <p:nvPr/>
        </p:nvGrpSpPr>
        <p:grpSpPr>
          <a:xfrm>
            <a:off x="5632003" y="2869755"/>
            <a:ext cx="911672" cy="911670"/>
            <a:chOff x="304800" y="673100"/>
            <a:chExt cx="4000500" cy="4000500"/>
          </a:xfrm>
          <a:effectLst>
            <a:outerShdw blurRad="444500" dist="254000" dir="8100000" algn="tr" rotWithShape="0">
              <a:prstClr val="black">
                <a:alpha val="50000"/>
              </a:prstClr>
            </a:outerShdw>
          </a:effectLst>
        </p:grpSpPr>
        <p:sp>
          <p:nvSpPr>
            <p:cNvPr id="373" name="同心圆 37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74" name="椭圆 37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375" name="文本框 13"/>
          <p:cNvSpPr txBox="1"/>
          <p:nvPr/>
        </p:nvSpPr>
        <p:spPr>
          <a:xfrm>
            <a:off x="3734594" y="2039144"/>
            <a:ext cx="1676400" cy="1359126"/>
          </a:xfrm>
          <a:prstGeom prst="rect">
            <a:avLst/>
          </a:prstGeom>
          <a:noFill/>
        </p:spPr>
        <p:txBody>
          <a:bodyPr wrap="square" lIns="65824" tIns="32911" rIns="65824" bIns="32911" rtlCol="0">
            <a:spAutoFit/>
          </a:bodyPr>
          <a:lstStyle/>
          <a:p>
            <a:pPr>
              <a:lnSpc>
                <a:spcPct val="120000"/>
              </a:lnSpc>
              <a:spcBef>
                <a:spcPct val="0"/>
              </a:spcBef>
              <a:buNone/>
            </a:pP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6" name="Freeform 177"/>
          <p:cNvSpPr>
            <a:spLocks noEditPoints="1"/>
          </p:cNvSpPr>
          <p:nvPr/>
        </p:nvSpPr>
        <p:spPr bwMode="auto">
          <a:xfrm>
            <a:off x="1533166" y="1664522"/>
            <a:ext cx="296428" cy="255809"/>
          </a:xfrm>
          <a:custGeom>
            <a:avLst/>
            <a:gdLst>
              <a:gd name="T0" fmla="*/ 246 w 288"/>
              <a:gd name="T1" fmla="*/ 26 h 247"/>
              <a:gd name="T2" fmla="*/ 144 w 288"/>
              <a:gd name="T3" fmla="*/ 0 h 247"/>
              <a:gd name="T4" fmla="*/ 41 w 288"/>
              <a:gd name="T5" fmla="*/ 26 h 247"/>
              <a:gd name="T6" fmla="*/ 0 w 288"/>
              <a:gd name="T7" fmla="*/ 98 h 247"/>
              <a:gd name="T8" fmla="*/ 144 w 288"/>
              <a:gd name="T9" fmla="*/ 247 h 247"/>
              <a:gd name="T10" fmla="*/ 288 w 288"/>
              <a:gd name="T11" fmla="*/ 98 h 247"/>
              <a:gd name="T12" fmla="*/ 246 w 288"/>
              <a:gd name="T13" fmla="*/ 26 h 247"/>
              <a:gd name="T14" fmla="*/ 245 w 288"/>
              <a:gd name="T15" fmla="*/ 115 h 247"/>
              <a:gd name="T16" fmla="*/ 201 w 288"/>
              <a:gd name="T17" fmla="*/ 71 h 247"/>
              <a:gd name="T18" fmla="*/ 234 w 288"/>
              <a:gd name="T19" fmla="*/ 41 h 247"/>
              <a:gd name="T20" fmla="*/ 245 w 288"/>
              <a:gd name="T21" fmla="*/ 115 h 247"/>
              <a:gd name="T22" fmla="*/ 227 w 288"/>
              <a:gd name="T23" fmla="*/ 40 h 247"/>
              <a:gd name="T24" fmla="*/ 143 w 288"/>
              <a:gd name="T25" fmla="*/ 72 h 247"/>
              <a:gd name="T26" fmla="*/ 59 w 288"/>
              <a:gd name="T27" fmla="*/ 40 h 247"/>
              <a:gd name="T28" fmla="*/ 62 w 288"/>
              <a:gd name="T29" fmla="*/ 32 h 247"/>
              <a:gd name="T30" fmla="*/ 144 w 288"/>
              <a:gd name="T31" fmla="*/ 15 h 247"/>
              <a:gd name="T32" fmla="*/ 223 w 288"/>
              <a:gd name="T33" fmla="*/ 30 h 247"/>
              <a:gd name="T34" fmla="*/ 227 w 288"/>
              <a:gd name="T35" fmla="*/ 40 h 247"/>
              <a:gd name="T36" fmla="*/ 183 w 288"/>
              <a:gd name="T37" fmla="*/ 76 h 247"/>
              <a:gd name="T38" fmla="*/ 144 w 288"/>
              <a:gd name="T39" fmla="*/ 143 h 247"/>
              <a:gd name="T40" fmla="*/ 105 w 288"/>
              <a:gd name="T41" fmla="*/ 76 h 247"/>
              <a:gd name="T42" fmla="*/ 143 w 288"/>
              <a:gd name="T43" fmla="*/ 80 h 247"/>
              <a:gd name="T44" fmla="*/ 183 w 288"/>
              <a:gd name="T45" fmla="*/ 76 h 247"/>
              <a:gd name="T46" fmla="*/ 52 w 288"/>
              <a:gd name="T47" fmla="*/ 43 h 247"/>
              <a:gd name="T48" fmla="*/ 89 w 288"/>
              <a:gd name="T49" fmla="*/ 72 h 247"/>
              <a:gd name="T50" fmla="*/ 44 w 288"/>
              <a:gd name="T51" fmla="*/ 117 h 247"/>
              <a:gd name="T52" fmla="*/ 52 w 288"/>
              <a:gd name="T53" fmla="*/ 43 h 247"/>
              <a:gd name="T54" fmla="*/ 96 w 288"/>
              <a:gd name="T55" fmla="*/ 76 h 247"/>
              <a:gd name="T56" fmla="*/ 136 w 288"/>
              <a:gd name="T57" fmla="*/ 145 h 247"/>
              <a:gd name="T58" fmla="*/ 49 w 288"/>
              <a:gd name="T59" fmla="*/ 122 h 247"/>
              <a:gd name="T60" fmla="*/ 96 w 288"/>
              <a:gd name="T61" fmla="*/ 76 h 247"/>
              <a:gd name="T62" fmla="*/ 144 w 288"/>
              <a:gd name="T63" fmla="*/ 153 h 247"/>
              <a:gd name="T64" fmla="*/ 187 w 288"/>
              <a:gd name="T65" fmla="*/ 149 h 247"/>
              <a:gd name="T66" fmla="*/ 144 w 288"/>
              <a:gd name="T67" fmla="*/ 224 h 247"/>
              <a:gd name="T68" fmla="*/ 101 w 288"/>
              <a:gd name="T69" fmla="*/ 149 h 247"/>
              <a:gd name="T70" fmla="*/ 144 w 288"/>
              <a:gd name="T71" fmla="*/ 153 h 247"/>
              <a:gd name="T72" fmla="*/ 151 w 288"/>
              <a:gd name="T73" fmla="*/ 145 h 247"/>
              <a:gd name="T74" fmla="*/ 193 w 288"/>
              <a:gd name="T75" fmla="*/ 73 h 247"/>
              <a:gd name="T76" fmla="*/ 241 w 288"/>
              <a:gd name="T77" fmla="*/ 121 h 247"/>
              <a:gd name="T78" fmla="*/ 151 w 288"/>
              <a:gd name="T79" fmla="*/ 145 h 247"/>
              <a:gd name="T80" fmla="*/ 273 w 288"/>
              <a:gd name="T81" fmla="*/ 94 h 247"/>
              <a:gd name="T82" fmla="*/ 253 w 288"/>
              <a:gd name="T83" fmla="*/ 113 h 247"/>
              <a:gd name="T84" fmla="*/ 242 w 288"/>
              <a:gd name="T85" fmla="*/ 41 h 247"/>
              <a:gd name="T86" fmla="*/ 273 w 288"/>
              <a:gd name="T87" fmla="*/ 94 h 247"/>
              <a:gd name="T88" fmla="*/ 44 w 288"/>
              <a:gd name="T89" fmla="*/ 42 h 247"/>
              <a:gd name="T90" fmla="*/ 36 w 288"/>
              <a:gd name="T91" fmla="*/ 114 h 247"/>
              <a:gd name="T92" fmla="*/ 15 w 288"/>
              <a:gd name="T93" fmla="*/ 93 h 247"/>
              <a:gd name="T94" fmla="*/ 44 w 288"/>
              <a:gd name="T95" fmla="*/ 42 h 247"/>
              <a:gd name="T96" fmla="*/ 47 w 288"/>
              <a:gd name="T97" fmla="*/ 130 h 247"/>
              <a:gd name="T98" fmla="*/ 91 w 288"/>
              <a:gd name="T99" fmla="*/ 147 h 247"/>
              <a:gd name="T100" fmla="*/ 127 w 288"/>
              <a:gd name="T101" fmla="*/ 209 h 247"/>
              <a:gd name="T102" fmla="*/ 47 w 288"/>
              <a:gd name="T103" fmla="*/ 130 h 247"/>
              <a:gd name="T104" fmla="*/ 161 w 288"/>
              <a:gd name="T105" fmla="*/ 209 h 247"/>
              <a:gd name="T106" fmla="*/ 197 w 288"/>
              <a:gd name="T107" fmla="*/ 147 h 247"/>
              <a:gd name="T108" fmla="*/ 241 w 288"/>
              <a:gd name="T109" fmla="*/ 130 h 247"/>
              <a:gd name="T110" fmla="*/ 161 w 288"/>
              <a:gd name="T111" fmla="*/ 20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8" h="247">
                <a:moveTo>
                  <a:pt x="246" y="26"/>
                </a:moveTo>
                <a:cubicBezTo>
                  <a:pt x="219" y="12"/>
                  <a:pt x="212" y="0"/>
                  <a:pt x="144" y="0"/>
                </a:cubicBezTo>
                <a:cubicBezTo>
                  <a:pt x="76" y="0"/>
                  <a:pt x="68" y="12"/>
                  <a:pt x="41" y="26"/>
                </a:cubicBezTo>
                <a:cubicBezTo>
                  <a:pt x="11" y="43"/>
                  <a:pt x="0" y="75"/>
                  <a:pt x="0" y="98"/>
                </a:cubicBezTo>
                <a:cubicBezTo>
                  <a:pt x="0" y="110"/>
                  <a:pt x="144" y="247"/>
                  <a:pt x="144" y="247"/>
                </a:cubicBezTo>
                <a:cubicBezTo>
                  <a:pt x="144" y="247"/>
                  <a:pt x="288" y="110"/>
                  <a:pt x="288" y="98"/>
                </a:cubicBezTo>
                <a:cubicBezTo>
                  <a:pt x="288" y="76"/>
                  <a:pt x="277" y="43"/>
                  <a:pt x="246" y="26"/>
                </a:cubicBezTo>
                <a:close/>
                <a:moveTo>
                  <a:pt x="245" y="115"/>
                </a:moveTo>
                <a:cubicBezTo>
                  <a:pt x="201" y="71"/>
                  <a:pt x="201" y="71"/>
                  <a:pt x="201" y="71"/>
                </a:cubicBezTo>
                <a:cubicBezTo>
                  <a:pt x="221" y="64"/>
                  <a:pt x="233" y="53"/>
                  <a:pt x="234" y="41"/>
                </a:cubicBezTo>
                <a:lnTo>
                  <a:pt x="245" y="115"/>
                </a:lnTo>
                <a:close/>
                <a:moveTo>
                  <a:pt x="227" y="40"/>
                </a:moveTo>
                <a:cubicBezTo>
                  <a:pt x="227" y="55"/>
                  <a:pt x="193" y="72"/>
                  <a:pt x="143" y="72"/>
                </a:cubicBezTo>
                <a:cubicBezTo>
                  <a:pt x="93" y="72"/>
                  <a:pt x="59" y="55"/>
                  <a:pt x="59" y="40"/>
                </a:cubicBezTo>
                <a:cubicBezTo>
                  <a:pt x="59" y="37"/>
                  <a:pt x="60" y="34"/>
                  <a:pt x="62" y="32"/>
                </a:cubicBezTo>
                <a:cubicBezTo>
                  <a:pt x="79" y="21"/>
                  <a:pt x="92" y="15"/>
                  <a:pt x="144" y="15"/>
                </a:cubicBezTo>
                <a:cubicBezTo>
                  <a:pt x="193" y="15"/>
                  <a:pt x="207" y="21"/>
                  <a:pt x="223" y="30"/>
                </a:cubicBezTo>
                <a:cubicBezTo>
                  <a:pt x="225" y="33"/>
                  <a:pt x="227" y="36"/>
                  <a:pt x="227" y="40"/>
                </a:cubicBezTo>
                <a:close/>
                <a:moveTo>
                  <a:pt x="183" y="76"/>
                </a:moveTo>
                <a:cubicBezTo>
                  <a:pt x="144" y="143"/>
                  <a:pt x="144" y="143"/>
                  <a:pt x="144" y="143"/>
                </a:cubicBezTo>
                <a:cubicBezTo>
                  <a:pt x="105" y="76"/>
                  <a:pt x="105" y="76"/>
                  <a:pt x="105" y="76"/>
                </a:cubicBezTo>
                <a:cubicBezTo>
                  <a:pt x="117" y="78"/>
                  <a:pt x="129" y="80"/>
                  <a:pt x="143" y="80"/>
                </a:cubicBezTo>
                <a:cubicBezTo>
                  <a:pt x="158" y="80"/>
                  <a:pt x="171" y="78"/>
                  <a:pt x="183" y="76"/>
                </a:cubicBezTo>
                <a:close/>
                <a:moveTo>
                  <a:pt x="52" y="43"/>
                </a:moveTo>
                <a:cubicBezTo>
                  <a:pt x="54" y="55"/>
                  <a:pt x="68" y="65"/>
                  <a:pt x="89" y="72"/>
                </a:cubicBezTo>
                <a:cubicBezTo>
                  <a:pt x="44" y="117"/>
                  <a:pt x="44" y="117"/>
                  <a:pt x="44" y="117"/>
                </a:cubicBezTo>
                <a:lnTo>
                  <a:pt x="52" y="43"/>
                </a:lnTo>
                <a:close/>
                <a:moveTo>
                  <a:pt x="96" y="76"/>
                </a:moveTo>
                <a:cubicBezTo>
                  <a:pt x="136" y="145"/>
                  <a:pt x="136" y="145"/>
                  <a:pt x="136" y="145"/>
                </a:cubicBezTo>
                <a:cubicBezTo>
                  <a:pt x="97" y="144"/>
                  <a:pt x="69" y="134"/>
                  <a:pt x="49" y="122"/>
                </a:cubicBezTo>
                <a:lnTo>
                  <a:pt x="96" y="76"/>
                </a:lnTo>
                <a:close/>
                <a:moveTo>
                  <a:pt x="144" y="153"/>
                </a:moveTo>
                <a:cubicBezTo>
                  <a:pt x="160" y="153"/>
                  <a:pt x="174" y="152"/>
                  <a:pt x="187" y="149"/>
                </a:cubicBezTo>
                <a:cubicBezTo>
                  <a:pt x="144" y="224"/>
                  <a:pt x="144" y="224"/>
                  <a:pt x="144" y="224"/>
                </a:cubicBezTo>
                <a:cubicBezTo>
                  <a:pt x="101" y="149"/>
                  <a:pt x="101" y="149"/>
                  <a:pt x="101" y="149"/>
                </a:cubicBezTo>
                <a:cubicBezTo>
                  <a:pt x="114" y="152"/>
                  <a:pt x="128" y="153"/>
                  <a:pt x="144" y="153"/>
                </a:cubicBezTo>
                <a:close/>
                <a:moveTo>
                  <a:pt x="151" y="145"/>
                </a:moveTo>
                <a:cubicBezTo>
                  <a:pt x="193" y="73"/>
                  <a:pt x="193" y="73"/>
                  <a:pt x="193" y="73"/>
                </a:cubicBezTo>
                <a:cubicBezTo>
                  <a:pt x="241" y="121"/>
                  <a:pt x="241" y="121"/>
                  <a:pt x="241" y="121"/>
                </a:cubicBezTo>
                <a:cubicBezTo>
                  <a:pt x="221" y="133"/>
                  <a:pt x="192" y="144"/>
                  <a:pt x="151" y="145"/>
                </a:cubicBezTo>
                <a:close/>
                <a:moveTo>
                  <a:pt x="273" y="94"/>
                </a:moveTo>
                <a:cubicBezTo>
                  <a:pt x="269" y="98"/>
                  <a:pt x="262" y="105"/>
                  <a:pt x="253" y="113"/>
                </a:cubicBezTo>
                <a:cubicBezTo>
                  <a:pt x="242" y="41"/>
                  <a:pt x="242" y="41"/>
                  <a:pt x="242" y="41"/>
                </a:cubicBezTo>
                <a:cubicBezTo>
                  <a:pt x="264" y="55"/>
                  <a:pt x="271" y="78"/>
                  <a:pt x="273" y="94"/>
                </a:cubicBezTo>
                <a:close/>
                <a:moveTo>
                  <a:pt x="44" y="42"/>
                </a:moveTo>
                <a:cubicBezTo>
                  <a:pt x="36" y="114"/>
                  <a:pt x="36" y="114"/>
                  <a:pt x="36" y="114"/>
                </a:cubicBezTo>
                <a:cubicBezTo>
                  <a:pt x="26" y="106"/>
                  <a:pt x="19" y="98"/>
                  <a:pt x="15" y="93"/>
                </a:cubicBezTo>
                <a:cubicBezTo>
                  <a:pt x="16" y="76"/>
                  <a:pt x="26" y="55"/>
                  <a:pt x="44" y="42"/>
                </a:cubicBezTo>
                <a:close/>
                <a:moveTo>
                  <a:pt x="47" y="130"/>
                </a:moveTo>
                <a:cubicBezTo>
                  <a:pt x="59" y="137"/>
                  <a:pt x="73" y="143"/>
                  <a:pt x="91" y="147"/>
                </a:cubicBezTo>
                <a:cubicBezTo>
                  <a:pt x="127" y="209"/>
                  <a:pt x="127" y="209"/>
                  <a:pt x="127" y="209"/>
                </a:cubicBezTo>
                <a:cubicBezTo>
                  <a:pt x="97" y="180"/>
                  <a:pt x="68" y="152"/>
                  <a:pt x="47" y="130"/>
                </a:cubicBezTo>
                <a:close/>
                <a:moveTo>
                  <a:pt x="161" y="209"/>
                </a:moveTo>
                <a:cubicBezTo>
                  <a:pt x="197" y="147"/>
                  <a:pt x="197" y="147"/>
                  <a:pt x="197" y="147"/>
                </a:cubicBezTo>
                <a:cubicBezTo>
                  <a:pt x="215" y="143"/>
                  <a:pt x="230" y="137"/>
                  <a:pt x="241" y="130"/>
                </a:cubicBezTo>
                <a:cubicBezTo>
                  <a:pt x="220" y="152"/>
                  <a:pt x="191" y="180"/>
                  <a:pt x="161" y="209"/>
                </a:cubicBezTo>
                <a:close/>
              </a:path>
            </a:pathLst>
          </a:custGeom>
          <a:solidFill>
            <a:srgbClr val="005A9E"/>
          </a:solidFill>
          <a:ln>
            <a:noFill/>
          </a:ln>
        </p:spPr>
        <p:txBody>
          <a:bodyPr vert="horz" wrap="square" lIns="68405" tIns="34203" rIns="68405" bIns="34203" numCol="1" anchor="t" anchorCtr="0" compatLnSpc="1"/>
          <a:lstStyle/>
          <a:p>
            <a:endParaRPr lang="zh-CN" altLang="en-US"/>
          </a:p>
        </p:txBody>
      </p:sp>
      <p:grpSp>
        <p:nvGrpSpPr>
          <p:cNvPr id="377" name="组合 376"/>
          <p:cNvGrpSpPr/>
          <p:nvPr/>
        </p:nvGrpSpPr>
        <p:grpSpPr>
          <a:xfrm>
            <a:off x="2158451" y="2595867"/>
            <a:ext cx="250052" cy="250132"/>
            <a:chOff x="4699046" y="3950523"/>
            <a:chExt cx="250052" cy="250132"/>
          </a:xfrm>
          <a:solidFill>
            <a:srgbClr val="005A9E"/>
          </a:solidFill>
        </p:grpSpPr>
        <p:sp>
          <p:nvSpPr>
            <p:cNvPr id="378" name="Freeform 816"/>
            <p:cNvSpPr/>
            <p:nvPr/>
          </p:nvSpPr>
          <p:spPr bwMode="auto">
            <a:xfrm>
              <a:off x="4737131" y="4110140"/>
              <a:ext cx="79786" cy="90515"/>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405" tIns="34203" rIns="68405" bIns="34203" numCol="1" anchor="t" anchorCtr="0" compatLnSpc="1"/>
            <a:lstStyle/>
            <a:p>
              <a:endParaRPr lang="zh-CN" altLang="en-US"/>
            </a:p>
          </p:txBody>
        </p:sp>
        <p:sp>
          <p:nvSpPr>
            <p:cNvPr id="379" name="Freeform 817"/>
            <p:cNvSpPr/>
            <p:nvPr/>
          </p:nvSpPr>
          <p:spPr bwMode="auto">
            <a:xfrm>
              <a:off x="4777618" y="3950523"/>
              <a:ext cx="171480" cy="190559"/>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405" tIns="34203" rIns="68405" bIns="34203" numCol="1" anchor="t" anchorCtr="0" compatLnSpc="1"/>
            <a:lstStyle/>
            <a:p>
              <a:endParaRPr lang="zh-CN" altLang="en-US"/>
            </a:p>
          </p:txBody>
        </p:sp>
        <p:sp>
          <p:nvSpPr>
            <p:cNvPr id="380" name="Freeform 818"/>
            <p:cNvSpPr/>
            <p:nvPr/>
          </p:nvSpPr>
          <p:spPr bwMode="auto">
            <a:xfrm>
              <a:off x="4699046" y="4002950"/>
              <a:ext cx="50015" cy="85751"/>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405" tIns="34203" rIns="68405" bIns="34203" numCol="1" anchor="t" anchorCtr="0" compatLnSpc="1"/>
            <a:lstStyle/>
            <a:p>
              <a:endParaRPr lang="zh-CN" altLang="en-US"/>
            </a:p>
          </p:txBody>
        </p:sp>
      </p:grpSp>
      <p:grpSp>
        <p:nvGrpSpPr>
          <p:cNvPr id="381" name="组合 380"/>
          <p:cNvGrpSpPr/>
          <p:nvPr/>
        </p:nvGrpSpPr>
        <p:grpSpPr>
          <a:xfrm>
            <a:off x="6770929" y="2521580"/>
            <a:ext cx="350489" cy="331676"/>
            <a:chOff x="6703195" y="942077"/>
            <a:chExt cx="265554" cy="251300"/>
          </a:xfrm>
          <a:solidFill>
            <a:srgbClr val="005A9E"/>
          </a:solidFill>
        </p:grpSpPr>
        <p:sp>
          <p:nvSpPr>
            <p:cNvPr id="382" name="Freeform 695"/>
            <p:cNvSpPr>
              <a:spLocks noEditPoints="1"/>
            </p:cNvSpPr>
            <p:nvPr/>
          </p:nvSpPr>
          <p:spPr bwMode="auto">
            <a:xfrm>
              <a:off x="6850880" y="1088568"/>
              <a:ext cx="103603" cy="104807"/>
            </a:xfrm>
            <a:custGeom>
              <a:avLst/>
              <a:gdLst>
                <a:gd name="T0" fmla="*/ 0 w 119"/>
                <a:gd name="T1" fmla="*/ 40 h 121"/>
                <a:gd name="T2" fmla="*/ 46 w 119"/>
                <a:gd name="T3" fmla="*/ 85 h 121"/>
                <a:gd name="T4" fmla="*/ 70 w 119"/>
                <a:gd name="T5" fmla="*/ 118 h 121"/>
                <a:gd name="T6" fmla="*/ 83 w 119"/>
                <a:gd name="T7" fmla="*/ 121 h 121"/>
                <a:gd name="T8" fmla="*/ 119 w 119"/>
                <a:gd name="T9" fmla="*/ 85 h 121"/>
                <a:gd name="T10" fmla="*/ 116 w 119"/>
                <a:gd name="T11" fmla="*/ 72 h 121"/>
                <a:gd name="T12" fmla="*/ 83 w 119"/>
                <a:gd name="T13" fmla="*/ 48 h 121"/>
                <a:gd name="T14" fmla="*/ 35 w 119"/>
                <a:gd name="T15" fmla="*/ 0 h 121"/>
                <a:gd name="T16" fmla="*/ 1 w 119"/>
                <a:gd name="T17" fmla="*/ 34 h 121"/>
                <a:gd name="T18" fmla="*/ 0 w 119"/>
                <a:gd name="T19" fmla="*/ 40 h 121"/>
                <a:gd name="T20" fmla="*/ 80 w 119"/>
                <a:gd name="T21" fmla="*/ 67 h 121"/>
                <a:gd name="T22" fmla="*/ 95 w 119"/>
                <a:gd name="T23" fmla="*/ 82 h 121"/>
                <a:gd name="T24" fmla="*/ 80 w 119"/>
                <a:gd name="T25" fmla="*/ 97 h 121"/>
                <a:gd name="T26" fmla="*/ 65 w 119"/>
                <a:gd name="T27" fmla="*/ 82 h 121"/>
                <a:gd name="T28" fmla="*/ 80 w 119"/>
                <a:gd name="T2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1">
                  <a:moveTo>
                    <a:pt x="0" y="40"/>
                  </a:moveTo>
                  <a:cubicBezTo>
                    <a:pt x="46" y="85"/>
                    <a:pt x="46" y="85"/>
                    <a:pt x="46" y="85"/>
                  </a:cubicBezTo>
                  <a:cubicBezTo>
                    <a:pt x="70" y="118"/>
                    <a:pt x="70" y="118"/>
                    <a:pt x="70" y="118"/>
                  </a:cubicBezTo>
                  <a:cubicBezTo>
                    <a:pt x="83" y="121"/>
                    <a:pt x="83" y="121"/>
                    <a:pt x="83" y="121"/>
                  </a:cubicBezTo>
                  <a:cubicBezTo>
                    <a:pt x="119" y="85"/>
                    <a:pt x="119" y="85"/>
                    <a:pt x="119" y="85"/>
                  </a:cubicBezTo>
                  <a:cubicBezTo>
                    <a:pt x="116" y="72"/>
                    <a:pt x="116" y="72"/>
                    <a:pt x="116" y="72"/>
                  </a:cubicBezTo>
                  <a:cubicBezTo>
                    <a:pt x="83" y="48"/>
                    <a:pt x="83" y="48"/>
                    <a:pt x="83" y="48"/>
                  </a:cubicBezTo>
                  <a:cubicBezTo>
                    <a:pt x="35" y="0"/>
                    <a:pt x="35" y="0"/>
                    <a:pt x="35" y="0"/>
                  </a:cubicBezTo>
                  <a:cubicBezTo>
                    <a:pt x="1" y="34"/>
                    <a:pt x="1" y="34"/>
                    <a:pt x="1" y="34"/>
                  </a:cubicBezTo>
                  <a:cubicBezTo>
                    <a:pt x="1" y="36"/>
                    <a:pt x="1" y="38"/>
                    <a:pt x="0" y="40"/>
                  </a:cubicBezTo>
                  <a:close/>
                  <a:moveTo>
                    <a:pt x="80" y="67"/>
                  </a:moveTo>
                  <a:cubicBezTo>
                    <a:pt x="88" y="67"/>
                    <a:pt x="95" y="73"/>
                    <a:pt x="95" y="82"/>
                  </a:cubicBezTo>
                  <a:cubicBezTo>
                    <a:pt x="95" y="90"/>
                    <a:pt x="88" y="97"/>
                    <a:pt x="80" y="97"/>
                  </a:cubicBezTo>
                  <a:cubicBezTo>
                    <a:pt x="71" y="97"/>
                    <a:pt x="65" y="90"/>
                    <a:pt x="65" y="82"/>
                  </a:cubicBezTo>
                  <a:cubicBezTo>
                    <a:pt x="65" y="73"/>
                    <a:pt x="71" y="67"/>
                    <a:pt x="8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405" tIns="34203" rIns="68405" bIns="34203" numCol="1" anchor="t" anchorCtr="0" compatLnSpc="1"/>
            <a:lstStyle/>
            <a:p>
              <a:endParaRPr lang="zh-CN" altLang="en-US"/>
            </a:p>
          </p:txBody>
        </p:sp>
        <p:sp>
          <p:nvSpPr>
            <p:cNvPr id="383" name="Freeform 696"/>
            <p:cNvSpPr/>
            <p:nvPr/>
          </p:nvSpPr>
          <p:spPr bwMode="auto">
            <a:xfrm>
              <a:off x="6703195" y="942099"/>
              <a:ext cx="130991" cy="129819"/>
            </a:xfrm>
            <a:custGeom>
              <a:avLst/>
              <a:gdLst>
                <a:gd name="T0" fmla="*/ 151 w 151"/>
                <a:gd name="T1" fmla="*/ 114 h 149"/>
                <a:gd name="T2" fmla="*/ 124 w 151"/>
                <a:gd name="T3" fmla="*/ 87 h 149"/>
                <a:gd name="T4" fmla="*/ 130 w 151"/>
                <a:gd name="T5" fmla="*/ 67 h 149"/>
                <a:gd name="T6" fmla="*/ 62 w 151"/>
                <a:gd name="T7" fmla="*/ 0 h 149"/>
                <a:gd name="T8" fmla="*/ 56 w 151"/>
                <a:gd name="T9" fmla="*/ 6 h 149"/>
                <a:gd name="T10" fmla="*/ 82 w 151"/>
                <a:gd name="T11" fmla="*/ 46 h 149"/>
                <a:gd name="T12" fmla="*/ 46 w 151"/>
                <a:gd name="T13" fmla="*/ 81 h 149"/>
                <a:gd name="T14" fmla="*/ 6 w 151"/>
                <a:gd name="T15" fmla="*/ 56 h 149"/>
                <a:gd name="T16" fmla="*/ 0 w 151"/>
                <a:gd name="T17" fmla="*/ 62 h 149"/>
                <a:gd name="T18" fmla="*/ 67 w 151"/>
                <a:gd name="T19" fmla="*/ 130 h 149"/>
                <a:gd name="T20" fmla="*/ 87 w 151"/>
                <a:gd name="T21" fmla="*/ 124 h 149"/>
                <a:gd name="T22" fmla="*/ 111 w 151"/>
                <a:gd name="T23" fmla="*/ 149 h 149"/>
                <a:gd name="T24" fmla="*/ 117 w 151"/>
                <a:gd name="T25" fmla="*/ 148 h 149"/>
                <a:gd name="T26" fmla="*/ 151 w 151"/>
                <a:gd name="T2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49">
                  <a:moveTo>
                    <a:pt x="151" y="114"/>
                  </a:moveTo>
                  <a:cubicBezTo>
                    <a:pt x="124" y="87"/>
                    <a:pt x="124" y="87"/>
                    <a:pt x="124" y="87"/>
                  </a:cubicBezTo>
                  <a:cubicBezTo>
                    <a:pt x="128" y="80"/>
                    <a:pt x="130" y="74"/>
                    <a:pt x="130" y="67"/>
                  </a:cubicBezTo>
                  <a:cubicBezTo>
                    <a:pt x="130" y="33"/>
                    <a:pt x="97" y="0"/>
                    <a:pt x="62" y="0"/>
                  </a:cubicBezTo>
                  <a:cubicBezTo>
                    <a:pt x="62" y="0"/>
                    <a:pt x="58" y="4"/>
                    <a:pt x="56" y="6"/>
                  </a:cubicBezTo>
                  <a:cubicBezTo>
                    <a:pt x="84" y="34"/>
                    <a:pt x="82" y="29"/>
                    <a:pt x="82" y="46"/>
                  </a:cubicBezTo>
                  <a:cubicBezTo>
                    <a:pt x="82" y="60"/>
                    <a:pt x="60" y="81"/>
                    <a:pt x="46" y="81"/>
                  </a:cubicBezTo>
                  <a:cubicBezTo>
                    <a:pt x="29" y="81"/>
                    <a:pt x="34" y="84"/>
                    <a:pt x="6" y="56"/>
                  </a:cubicBezTo>
                  <a:cubicBezTo>
                    <a:pt x="4" y="58"/>
                    <a:pt x="0" y="62"/>
                    <a:pt x="0" y="62"/>
                  </a:cubicBezTo>
                  <a:cubicBezTo>
                    <a:pt x="1" y="97"/>
                    <a:pt x="33" y="130"/>
                    <a:pt x="67" y="130"/>
                  </a:cubicBezTo>
                  <a:cubicBezTo>
                    <a:pt x="74" y="130"/>
                    <a:pt x="80" y="128"/>
                    <a:pt x="87" y="124"/>
                  </a:cubicBezTo>
                  <a:cubicBezTo>
                    <a:pt x="111" y="149"/>
                    <a:pt x="111" y="149"/>
                    <a:pt x="111" y="149"/>
                  </a:cubicBezTo>
                  <a:cubicBezTo>
                    <a:pt x="113" y="148"/>
                    <a:pt x="115" y="148"/>
                    <a:pt x="117" y="148"/>
                  </a:cubicBezTo>
                  <a:lnTo>
                    <a:pt x="151"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405" tIns="34203" rIns="68405" bIns="34203" numCol="1" anchor="t" anchorCtr="0" compatLnSpc="1"/>
            <a:lstStyle/>
            <a:p>
              <a:endParaRPr lang="zh-CN" altLang="en-US"/>
            </a:p>
          </p:txBody>
        </p:sp>
        <p:sp>
          <p:nvSpPr>
            <p:cNvPr id="384" name="Freeform 697"/>
            <p:cNvSpPr/>
            <p:nvPr/>
          </p:nvSpPr>
          <p:spPr bwMode="auto">
            <a:xfrm>
              <a:off x="6719865" y="942077"/>
              <a:ext cx="248884" cy="251300"/>
            </a:xfrm>
            <a:custGeom>
              <a:avLst/>
              <a:gdLst>
                <a:gd name="T0" fmla="*/ 240 w 285"/>
                <a:gd name="T1" fmla="*/ 172 h 289"/>
                <a:gd name="T2" fmla="*/ 259 w 285"/>
                <a:gd name="T3" fmla="*/ 190 h 289"/>
                <a:gd name="T4" fmla="*/ 254 w 285"/>
                <a:gd name="T5" fmla="*/ 86 h 289"/>
                <a:gd name="T6" fmla="*/ 213 w 285"/>
                <a:gd name="T7" fmla="*/ 45 h 289"/>
                <a:gd name="T8" fmla="*/ 200 w 285"/>
                <a:gd name="T9" fmla="*/ 42 h 289"/>
                <a:gd name="T10" fmla="*/ 191 w 285"/>
                <a:gd name="T11" fmla="*/ 26 h 289"/>
                <a:gd name="T12" fmla="*/ 178 w 285"/>
                <a:gd name="T13" fmla="*/ 9 h 289"/>
                <a:gd name="T14" fmla="*/ 177 w 285"/>
                <a:gd name="T15" fmla="*/ 7 h 289"/>
                <a:gd name="T16" fmla="*/ 167 w 285"/>
                <a:gd name="T17" fmla="*/ 0 h 289"/>
                <a:gd name="T18" fmla="*/ 159 w 285"/>
                <a:gd name="T19" fmla="*/ 6 h 289"/>
                <a:gd name="T20" fmla="*/ 133 w 285"/>
                <a:gd name="T21" fmla="*/ 31 h 289"/>
                <a:gd name="T22" fmla="*/ 134 w 285"/>
                <a:gd name="T23" fmla="*/ 49 h 289"/>
                <a:gd name="T24" fmla="*/ 136 w 285"/>
                <a:gd name="T25" fmla="*/ 51 h 289"/>
                <a:gd name="T26" fmla="*/ 155 w 285"/>
                <a:gd name="T27" fmla="*/ 64 h 289"/>
                <a:gd name="T28" fmla="*/ 156 w 285"/>
                <a:gd name="T29" fmla="*/ 64 h 289"/>
                <a:gd name="T30" fmla="*/ 177 w 285"/>
                <a:gd name="T31" fmla="*/ 77 h 289"/>
                <a:gd name="T32" fmla="*/ 171 w 285"/>
                <a:gd name="T33" fmla="*/ 102 h 289"/>
                <a:gd name="T34" fmla="*/ 104 w 285"/>
                <a:gd name="T35" fmla="*/ 169 h 289"/>
                <a:gd name="T36" fmla="*/ 98 w 285"/>
                <a:gd name="T37" fmla="*/ 168 h 289"/>
                <a:gd name="T38" fmla="*/ 88 w 285"/>
                <a:gd name="T39" fmla="*/ 172 h 289"/>
                <a:gd name="T40" fmla="*/ 86 w 285"/>
                <a:gd name="T41" fmla="*/ 174 h 289"/>
                <a:gd name="T42" fmla="*/ 16 w 285"/>
                <a:gd name="T43" fmla="*/ 244 h 289"/>
                <a:gd name="T44" fmla="*/ 14 w 285"/>
                <a:gd name="T45" fmla="*/ 246 h 289"/>
                <a:gd name="T46" fmla="*/ 43 w 285"/>
                <a:gd name="T47" fmla="*/ 289 h 289"/>
                <a:gd name="T48" fmla="*/ 53 w 285"/>
                <a:gd name="T49" fmla="*/ 285 h 289"/>
                <a:gd name="T50" fmla="*/ 55 w 285"/>
                <a:gd name="T51" fmla="*/ 283 h 289"/>
                <a:gd name="T52" fmla="*/ 125 w 285"/>
                <a:gd name="T53" fmla="*/ 213 h 289"/>
                <a:gd name="T54" fmla="*/ 127 w 285"/>
                <a:gd name="T55" fmla="*/ 211 h 289"/>
                <a:gd name="T56" fmla="*/ 130 w 285"/>
                <a:gd name="T57" fmla="*/ 195 h 289"/>
                <a:gd name="T58" fmla="*/ 205 w 285"/>
                <a:gd name="T59" fmla="*/ 120 h 289"/>
                <a:gd name="T60" fmla="*/ 217 w 285"/>
                <a:gd name="T61" fmla="*/ 112 h 289"/>
                <a:gd name="T62" fmla="*/ 218 w 285"/>
                <a:gd name="T63" fmla="*/ 112 h 289"/>
                <a:gd name="T64" fmla="*/ 240 w 285"/>
                <a:gd name="T65" fmla="*/ 1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289">
                  <a:moveTo>
                    <a:pt x="240" y="172"/>
                  </a:moveTo>
                  <a:cubicBezTo>
                    <a:pt x="259" y="190"/>
                    <a:pt x="259" y="190"/>
                    <a:pt x="259" y="190"/>
                  </a:cubicBezTo>
                  <a:cubicBezTo>
                    <a:pt x="259" y="190"/>
                    <a:pt x="285" y="117"/>
                    <a:pt x="254" y="86"/>
                  </a:cubicBezTo>
                  <a:cubicBezTo>
                    <a:pt x="242" y="74"/>
                    <a:pt x="226" y="58"/>
                    <a:pt x="213" y="45"/>
                  </a:cubicBezTo>
                  <a:cubicBezTo>
                    <a:pt x="210" y="42"/>
                    <a:pt x="202" y="44"/>
                    <a:pt x="200" y="42"/>
                  </a:cubicBezTo>
                  <a:cubicBezTo>
                    <a:pt x="194" y="34"/>
                    <a:pt x="192" y="27"/>
                    <a:pt x="191" y="26"/>
                  </a:cubicBezTo>
                  <a:cubicBezTo>
                    <a:pt x="190" y="20"/>
                    <a:pt x="184" y="14"/>
                    <a:pt x="178" y="9"/>
                  </a:cubicBezTo>
                  <a:cubicBezTo>
                    <a:pt x="177" y="7"/>
                    <a:pt x="177" y="7"/>
                    <a:pt x="177" y="7"/>
                  </a:cubicBezTo>
                  <a:cubicBezTo>
                    <a:pt x="172" y="2"/>
                    <a:pt x="170" y="0"/>
                    <a:pt x="167" y="0"/>
                  </a:cubicBezTo>
                  <a:cubicBezTo>
                    <a:pt x="165" y="0"/>
                    <a:pt x="163" y="2"/>
                    <a:pt x="159" y="6"/>
                  </a:cubicBezTo>
                  <a:cubicBezTo>
                    <a:pt x="133" y="31"/>
                    <a:pt x="133" y="31"/>
                    <a:pt x="133" y="31"/>
                  </a:cubicBezTo>
                  <a:cubicBezTo>
                    <a:pt x="124" y="40"/>
                    <a:pt x="126" y="41"/>
                    <a:pt x="134" y="49"/>
                  </a:cubicBezTo>
                  <a:cubicBezTo>
                    <a:pt x="136" y="51"/>
                    <a:pt x="136" y="51"/>
                    <a:pt x="136" y="51"/>
                  </a:cubicBezTo>
                  <a:cubicBezTo>
                    <a:pt x="142" y="57"/>
                    <a:pt x="149" y="64"/>
                    <a:pt x="155" y="64"/>
                  </a:cubicBezTo>
                  <a:cubicBezTo>
                    <a:pt x="156" y="64"/>
                    <a:pt x="156" y="64"/>
                    <a:pt x="156" y="64"/>
                  </a:cubicBezTo>
                  <a:cubicBezTo>
                    <a:pt x="161" y="65"/>
                    <a:pt x="172" y="68"/>
                    <a:pt x="177" y="77"/>
                  </a:cubicBezTo>
                  <a:cubicBezTo>
                    <a:pt x="182" y="89"/>
                    <a:pt x="174" y="97"/>
                    <a:pt x="171" y="102"/>
                  </a:cubicBezTo>
                  <a:cubicBezTo>
                    <a:pt x="104" y="169"/>
                    <a:pt x="104" y="169"/>
                    <a:pt x="104" y="169"/>
                  </a:cubicBezTo>
                  <a:cubicBezTo>
                    <a:pt x="102" y="168"/>
                    <a:pt x="100" y="168"/>
                    <a:pt x="98" y="168"/>
                  </a:cubicBezTo>
                  <a:cubicBezTo>
                    <a:pt x="94" y="168"/>
                    <a:pt x="91" y="169"/>
                    <a:pt x="88" y="172"/>
                  </a:cubicBezTo>
                  <a:cubicBezTo>
                    <a:pt x="87" y="172"/>
                    <a:pt x="87" y="173"/>
                    <a:pt x="86" y="174"/>
                  </a:cubicBezTo>
                  <a:cubicBezTo>
                    <a:pt x="86" y="174"/>
                    <a:pt x="30" y="229"/>
                    <a:pt x="16" y="244"/>
                  </a:cubicBezTo>
                  <a:cubicBezTo>
                    <a:pt x="15" y="245"/>
                    <a:pt x="14" y="245"/>
                    <a:pt x="14" y="246"/>
                  </a:cubicBezTo>
                  <a:cubicBezTo>
                    <a:pt x="0" y="259"/>
                    <a:pt x="25" y="289"/>
                    <a:pt x="43" y="289"/>
                  </a:cubicBezTo>
                  <a:cubicBezTo>
                    <a:pt x="47" y="289"/>
                    <a:pt x="50" y="288"/>
                    <a:pt x="53" y="285"/>
                  </a:cubicBezTo>
                  <a:cubicBezTo>
                    <a:pt x="54" y="285"/>
                    <a:pt x="54" y="284"/>
                    <a:pt x="55" y="283"/>
                  </a:cubicBezTo>
                  <a:cubicBezTo>
                    <a:pt x="70" y="268"/>
                    <a:pt x="125" y="213"/>
                    <a:pt x="125" y="213"/>
                  </a:cubicBezTo>
                  <a:cubicBezTo>
                    <a:pt x="126" y="212"/>
                    <a:pt x="127" y="212"/>
                    <a:pt x="127" y="211"/>
                  </a:cubicBezTo>
                  <a:cubicBezTo>
                    <a:pt x="131" y="207"/>
                    <a:pt x="132" y="201"/>
                    <a:pt x="130" y="195"/>
                  </a:cubicBezTo>
                  <a:cubicBezTo>
                    <a:pt x="205" y="120"/>
                    <a:pt x="205" y="120"/>
                    <a:pt x="205" y="120"/>
                  </a:cubicBezTo>
                  <a:cubicBezTo>
                    <a:pt x="210" y="116"/>
                    <a:pt x="215" y="112"/>
                    <a:pt x="217" y="112"/>
                  </a:cubicBezTo>
                  <a:cubicBezTo>
                    <a:pt x="218" y="112"/>
                    <a:pt x="218" y="112"/>
                    <a:pt x="218" y="112"/>
                  </a:cubicBezTo>
                  <a:cubicBezTo>
                    <a:pt x="246" y="128"/>
                    <a:pt x="240" y="172"/>
                    <a:pt x="240" y="1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405" tIns="34203" rIns="68405" bIns="34203" numCol="1" anchor="t" anchorCtr="0" compatLnSpc="1"/>
            <a:lstStyle/>
            <a:p>
              <a:endParaRPr lang="zh-CN" altLang="en-US"/>
            </a:p>
          </p:txBody>
        </p:sp>
      </p:grpSp>
      <p:sp>
        <p:nvSpPr>
          <p:cNvPr id="385" name="Freeform 881"/>
          <p:cNvSpPr>
            <a:spLocks noEditPoints="1"/>
          </p:cNvSpPr>
          <p:nvPr/>
        </p:nvSpPr>
        <p:spPr bwMode="auto">
          <a:xfrm>
            <a:off x="5930614" y="3143253"/>
            <a:ext cx="265449" cy="369025"/>
          </a:xfrm>
          <a:custGeom>
            <a:avLst/>
            <a:gdLst>
              <a:gd name="T0" fmla="*/ 112 w 124"/>
              <a:gd name="T1" fmla="*/ 76 h 172"/>
              <a:gd name="T2" fmla="*/ 92 w 124"/>
              <a:gd name="T3" fmla="*/ 39 h 172"/>
              <a:gd name="T4" fmla="*/ 92 w 124"/>
              <a:gd name="T5" fmla="*/ 6 h 172"/>
              <a:gd name="T6" fmla="*/ 59 w 124"/>
              <a:gd name="T7" fmla="*/ 6 h 172"/>
              <a:gd name="T8" fmla="*/ 7 w 124"/>
              <a:gd name="T9" fmla="*/ 58 h 172"/>
              <a:gd name="T10" fmla="*/ 7 w 124"/>
              <a:gd name="T11" fmla="*/ 91 h 172"/>
              <a:gd name="T12" fmla="*/ 32 w 124"/>
              <a:gd name="T13" fmla="*/ 133 h 172"/>
              <a:gd name="T14" fmla="*/ 32 w 124"/>
              <a:gd name="T15" fmla="*/ 166 h 172"/>
              <a:gd name="T16" fmla="*/ 49 w 124"/>
              <a:gd name="T17" fmla="*/ 172 h 172"/>
              <a:gd name="T18" fmla="*/ 65 w 124"/>
              <a:gd name="T19" fmla="*/ 166 h 172"/>
              <a:gd name="T20" fmla="*/ 124 w 124"/>
              <a:gd name="T21" fmla="*/ 97 h 172"/>
              <a:gd name="T22" fmla="*/ 67 w 124"/>
              <a:gd name="T23" fmla="*/ 14 h 172"/>
              <a:gd name="T24" fmla="*/ 84 w 124"/>
              <a:gd name="T25" fmla="*/ 14 h 172"/>
              <a:gd name="T26" fmla="*/ 84 w 124"/>
              <a:gd name="T27" fmla="*/ 31 h 172"/>
              <a:gd name="T28" fmla="*/ 46 w 124"/>
              <a:gd name="T29" fmla="*/ 69 h 172"/>
              <a:gd name="T30" fmla="*/ 29 w 124"/>
              <a:gd name="T31" fmla="*/ 52 h 172"/>
              <a:gd name="T32" fmla="*/ 57 w 124"/>
              <a:gd name="T33" fmla="*/ 158 h 172"/>
              <a:gd name="T34" fmla="*/ 40 w 124"/>
              <a:gd name="T35" fmla="*/ 158 h 172"/>
              <a:gd name="T36" fmla="*/ 40 w 124"/>
              <a:gd name="T37" fmla="*/ 141 h 172"/>
              <a:gd name="T38" fmla="*/ 52 w 124"/>
              <a:gd name="T39" fmla="*/ 136 h 172"/>
              <a:gd name="T40" fmla="*/ 60 w 124"/>
              <a:gd name="T41" fmla="*/ 149 h 172"/>
              <a:gd name="T42" fmla="*/ 109 w 124"/>
              <a:gd name="T43" fmla="*/ 106 h 172"/>
              <a:gd name="T44" fmla="*/ 65 w 124"/>
              <a:gd name="T45" fmla="*/ 133 h 172"/>
              <a:gd name="T46" fmla="*/ 15 w 124"/>
              <a:gd name="T47" fmla="*/ 83 h 172"/>
              <a:gd name="T48" fmla="*/ 15 w 124"/>
              <a:gd name="T49" fmla="*/ 66 h 172"/>
              <a:gd name="T50" fmla="*/ 32 w 124"/>
              <a:gd name="T51" fmla="*/ 66 h 172"/>
              <a:gd name="T52" fmla="*/ 32 w 124"/>
              <a:gd name="T53" fmla="*/ 83 h 172"/>
              <a:gd name="T54" fmla="*/ 75 w 124"/>
              <a:gd name="T55" fmla="*/ 55 h 172"/>
              <a:gd name="T56" fmla="*/ 109 w 124"/>
              <a:gd name="T57" fmla="*/ 89 h 172"/>
              <a:gd name="T58" fmla="*/ 109 w 124"/>
              <a:gd name="T59" fmla="*/ 106 h 172"/>
              <a:gd name="T60" fmla="*/ 43 w 124"/>
              <a:gd name="T61" fmla="*/ 95 h 172"/>
              <a:gd name="T62" fmla="*/ 81 w 124"/>
              <a:gd name="T63" fmla="*/ 73 h 172"/>
              <a:gd name="T64" fmla="*/ 85 w 124"/>
              <a:gd name="T65" fmla="*/ 77 h 172"/>
              <a:gd name="T66" fmla="*/ 63 w 124"/>
              <a:gd name="T67" fmla="*/ 115 h 172"/>
              <a:gd name="T68" fmla="*/ 85 w 124"/>
              <a:gd name="T69" fmla="*/ 77 h 172"/>
              <a:gd name="T70" fmla="*/ 75 w 124"/>
              <a:gd name="T71" fmla="*/ 126 h 172"/>
              <a:gd name="T72" fmla="*/ 96 w 124"/>
              <a:gd name="T73" fmla="*/ 8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 h="172">
                <a:moveTo>
                  <a:pt x="117" y="81"/>
                </a:moveTo>
                <a:cubicBezTo>
                  <a:pt x="112" y="76"/>
                  <a:pt x="112" y="76"/>
                  <a:pt x="112" y="76"/>
                </a:cubicBezTo>
                <a:cubicBezTo>
                  <a:pt x="83" y="47"/>
                  <a:pt x="83" y="47"/>
                  <a:pt x="83" y="47"/>
                </a:cubicBezTo>
                <a:cubicBezTo>
                  <a:pt x="92" y="39"/>
                  <a:pt x="92" y="39"/>
                  <a:pt x="92" y="39"/>
                </a:cubicBezTo>
                <a:cubicBezTo>
                  <a:pt x="96" y="34"/>
                  <a:pt x="98" y="28"/>
                  <a:pt x="98" y="23"/>
                </a:cubicBezTo>
                <a:cubicBezTo>
                  <a:pt x="98" y="17"/>
                  <a:pt x="96" y="11"/>
                  <a:pt x="92" y="6"/>
                </a:cubicBezTo>
                <a:cubicBezTo>
                  <a:pt x="87" y="2"/>
                  <a:pt x="81" y="0"/>
                  <a:pt x="75" y="0"/>
                </a:cubicBezTo>
                <a:cubicBezTo>
                  <a:pt x="69" y="0"/>
                  <a:pt x="64" y="2"/>
                  <a:pt x="59" y="6"/>
                </a:cubicBezTo>
                <a:cubicBezTo>
                  <a:pt x="9" y="57"/>
                  <a:pt x="9" y="57"/>
                  <a:pt x="9" y="57"/>
                </a:cubicBezTo>
                <a:cubicBezTo>
                  <a:pt x="8" y="57"/>
                  <a:pt x="8" y="58"/>
                  <a:pt x="7" y="58"/>
                </a:cubicBezTo>
                <a:cubicBezTo>
                  <a:pt x="3" y="63"/>
                  <a:pt x="0" y="69"/>
                  <a:pt x="0" y="75"/>
                </a:cubicBezTo>
                <a:cubicBezTo>
                  <a:pt x="0" y="81"/>
                  <a:pt x="3" y="86"/>
                  <a:pt x="7" y="91"/>
                </a:cubicBezTo>
                <a:cubicBezTo>
                  <a:pt x="41" y="125"/>
                  <a:pt x="41" y="125"/>
                  <a:pt x="41" y="125"/>
                </a:cubicBezTo>
                <a:cubicBezTo>
                  <a:pt x="32" y="133"/>
                  <a:pt x="32" y="133"/>
                  <a:pt x="32" y="133"/>
                </a:cubicBezTo>
                <a:cubicBezTo>
                  <a:pt x="28" y="138"/>
                  <a:pt x="26" y="144"/>
                  <a:pt x="26" y="149"/>
                </a:cubicBezTo>
                <a:cubicBezTo>
                  <a:pt x="26" y="155"/>
                  <a:pt x="28" y="161"/>
                  <a:pt x="32" y="166"/>
                </a:cubicBezTo>
                <a:cubicBezTo>
                  <a:pt x="37" y="170"/>
                  <a:pt x="43" y="172"/>
                  <a:pt x="49" y="172"/>
                </a:cubicBezTo>
                <a:cubicBezTo>
                  <a:pt x="49" y="172"/>
                  <a:pt x="49" y="172"/>
                  <a:pt x="49" y="172"/>
                </a:cubicBezTo>
                <a:cubicBezTo>
                  <a:pt x="55" y="172"/>
                  <a:pt x="60" y="170"/>
                  <a:pt x="65" y="166"/>
                </a:cubicBezTo>
                <a:cubicBezTo>
                  <a:pt x="65" y="166"/>
                  <a:pt x="65" y="166"/>
                  <a:pt x="65" y="166"/>
                </a:cubicBezTo>
                <a:cubicBezTo>
                  <a:pt x="117" y="114"/>
                  <a:pt x="117" y="114"/>
                  <a:pt x="117" y="114"/>
                </a:cubicBezTo>
                <a:cubicBezTo>
                  <a:pt x="121" y="109"/>
                  <a:pt x="124" y="103"/>
                  <a:pt x="124" y="97"/>
                </a:cubicBezTo>
                <a:cubicBezTo>
                  <a:pt x="124" y="91"/>
                  <a:pt x="121" y="85"/>
                  <a:pt x="117" y="81"/>
                </a:cubicBezTo>
                <a:close/>
                <a:moveTo>
                  <a:pt x="67" y="14"/>
                </a:moveTo>
                <a:cubicBezTo>
                  <a:pt x="69" y="12"/>
                  <a:pt x="72" y="11"/>
                  <a:pt x="75" y="11"/>
                </a:cubicBezTo>
                <a:cubicBezTo>
                  <a:pt x="78" y="11"/>
                  <a:pt x="81" y="12"/>
                  <a:pt x="84" y="14"/>
                </a:cubicBezTo>
                <a:cubicBezTo>
                  <a:pt x="86" y="17"/>
                  <a:pt x="87" y="20"/>
                  <a:pt x="87" y="23"/>
                </a:cubicBezTo>
                <a:cubicBezTo>
                  <a:pt x="87" y="26"/>
                  <a:pt x="86" y="29"/>
                  <a:pt x="84" y="31"/>
                </a:cubicBezTo>
                <a:cubicBezTo>
                  <a:pt x="80" y="34"/>
                  <a:pt x="80" y="34"/>
                  <a:pt x="80" y="34"/>
                </a:cubicBezTo>
                <a:cubicBezTo>
                  <a:pt x="46" y="69"/>
                  <a:pt x="46" y="69"/>
                  <a:pt x="46" y="69"/>
                </a:cubicBezTo>
                <a:cubicBezTo>
                  <a:pt x="45" y="65"/>
                  <a:pt x="43" y="62"/>
                  <a:pt x="39" y="58"/>
                </a:cubicBezTo>
                <a:cubicBezTo>
                  <a:pt x="36" y="55"/>
                  <a:pt x="33" y="53"/>
                  <a:pt x="29" y="52"/>
                </a:cubicBezTo>
                <a:lnTo>
                  <a:pt x="67" y="14"/>
                </a:lnTo>
                <a:close/>
                <a:moveTo>
                  <a:pt x="57" y="158"/>
                </a:moveTo>
                <a:cubicBezTo>
                  <a:pt x="55" y="160"/>
                  <a:pt x="52" y="161"/>
                  <a:pt x="49" y="161"/>
                </a:cubicBezTo>
                <a:cubicBezTo>
                  <a:pt x="46" y="161"/>
                  <a:pt x="43" y="160"/>
                  <a:pt x="40" y="158"/>
                </a:cubicBezTo>
                <a:cubicBezTo>
                  <a:pt x="38" y="155"/>
                  <a:pt x="37" y="152"/>
                  <a:pt x="37" y="149"/>
                </a:cubicBezTo>
                <a:cubicBezTo>
                  <a:pt x="37" y="146"/>
                  <a:pt x="38" y="143"/>
                  <a:pt x="40" y="141"/>
                </a:cubicBezTo>
                <a:cubicBezTo>
                  <a:pt x="49" y="133"/>
                  <a:pt x="49" y="133"/>
                  <a:pt x="49" y="133"/>
                </a:cubicBezTo>
                <a:cubicBezTo>
                  <a:pt x="52" y="136"/>
                  <a:pt x="52" y="136"/>
                  <a:pt x="52" y="136"/>
                </a:cubicBezTo>
                <a:cubicBezTo>
                  <a:pt x="57" y="141"/>
                  <a:pt x="57" y="141"/>
                  <a:pt x="57" y="141"/>
                </a:cubicBezTo>
                <a:cubicBezTo>
                  <a:pt x="59" y="143"/>
                  <a:pt x="60" y="146"/>
                  <a:pt x="60" y="149"/>
                </a:cubicBezTo>
                <a:cubicBezTo>
                  <a:pt x="60" y="152"/>
                  <a:pt x="59" y="155"/>
                  <a:pt x="57" y="158"/>
                </a:cubicBezTo>
                <a:close/>
                <a:moveTo>
                  <a:pt x="109" y="106"/>
                </a:moveTo>
                <a:cubicBezTo>
                  <a:pt x="71" y="144"/>
                  <a:pt x="71" y="144"/>
                  <a:pt x="71" y="144"/>
                </a:cubicBezTo>
                <a:cubicBezTo>
                  <a:pt x="70" y="140"/>
                  <a:pt x="68" y="136"/>
                  <a:pt x="65" y="133"/>
                </a:cubicBezTo>
                <a:cubicBezTo>
                  <a:pt x="60" y="128"/>
                  <a:pt x="60" y="128"/>
                  <a:pt x="60" y="128"/>
                </a:cubicBezTo>
                <a:cubicBezTo>
                  <a:pt x="15" y="83"/>
                  <a:pt x="15" y="83"/>
                  <a:pt x="15" y="83"/>
                </a:cubicBezTo>
                <a:cubicBezTo>
                  <a:pt x="13" y="81"/>
                  <a:pt x="11" y="78"/>
                  <a:pt x="11" y="75"/>
                </a:cubicBezTo>
                <a:cubicBezTo>
                  <a:pt x="11" y="72"/>
                  <a:pt x="13" y="69"/>
                  <a:pt x="15" y="66"/>
                </a:cubicBezTo>
                <a:cubicBezTo>
                  <a:pt x="17" y="64"/>
                  <a:pt x="20" y="63"/>
                  <a:pt x="23" y="63"/>
                </a:cubicBezTo>
                <a:cubicBezTo>
                  <a:pt x="26" y="63"/>
                  <a:pt x="29" y="64"/>
                  <a:pt x="32" y="66"/>
                </a:cubicBezTo>
                <a:cubicBezTo>
                  <a:pt x="34" y="69"/>
                  <a:pt x="35" y="72"/>
                  <a:pt x="35" y="75"/>
                </a:cubicBezTo>
                <a:cubicBezTo>
                  <a:pt x="35" y="78"/>
                  <a:pt x="34" y="81"/>
                  <a:pt x="32" y="83"/>
                </a:cubicBezTo>
                <a:cubicBezTo>
                  <a:pt x="39" y="91"/>
                  <a:pt x="39" y="91"/>
                  <a:pt x="39" y="91"/>
                </a:cubicBezTo>
                <a:cubicBezTo>
                  <a:pt x="75" y="55"/>
                  <a:pt x="75" y="55"/>
                  <a:pt x="75" y="55"/>
                </a:cubicBezTo>
                <a:cubicBezTo>
                  <a:pt x="104" y="84"/>
                  <a:pt x="104" y="84"/>
                  <a:pt x="104" y="84"/>
                </a:cubicBezTo>
                <a:cubicBezTo>
                  <a:pt x="109" y="89"/>
                  <a:pt x="109" y="89"/>
                  <a:pt x="109" y="89"/>
                </a:cubicBezTo>
                <a:cubicBezTo>
                  <a:pt x="111" y="91"/>
                  <a:pt x="113" y="94"/>
                  <a:pt x="113" y="97"/>
                </a:cubicBezTo>
                <a:cubicBezTo>
                  <a:pt x="113" y="100"/>
                  <a:pt x="111" y="103"/>
                  <a:pt x="109" y="106"/>
                </a:cubicBezTo>
                <a:close/>
                <a:moveTo>
                  <a:pt x="73" y="65"/>
                </a:moveTo>
                <a:cubicBezTo>
                  <a:pt x="43" y="95"/>
                  <a:pt x="43" y="95"/>
                  <a:pt x="43" y="95"/>
                </a:cubicBezTo>
                <a:cubicBezTo>
                  <a:pt x="51" y="103"/>
                  <a:pt x="51" y="103"/>
                  <a:pt x="51" y="103"/>
                </a:cubicBezTo>
                <a:cubicBezTo>
                  <a:pt x="81" y="73"/>
                  <a:pt x="81" y="73"/>
                  <a:pt x="81" y="73"/>
                </a:cubicBezTo>
                <a:lnTo>
                  <a:pt x="73" y="65"/>
                </a:lnTo>
                <a:close/>
                <a:moveTo>
                  <a:pt x="85" y="77"/>
                </a:moveTo>
                <a:cubicBezTo>
                  <a:pt x="55" y="107"/>
                  <a:pt x="55" y="107"/>
                  <a:pt x="55" y="107"/>
                </a:cubicBezTo>
                <a:cubicBezTo>
                  <a:pt x="63" y="115"/>
                  <a:pt x="63" y="115"/>
                  <a:pt x="63" y="115"/>
                </a:cubicBezTo>
                <a:cubicBezTo>
                  <a:pt x="92" y="85"/>
                  <a:pt x="92" y="85"/>
                  <a:pt x="92" y="85"/>
                </a:cubicBezTo>
                <a:lnTo>
                  <a:pt x="85" y="77"/>
                </a:lnTo>
                <a:close/>
                <a:moveTo>
                  <a:pt x="67" y="119"/>
                </a:moveTo>
                <a:cubicBezTo>
                  <a:pt x="75" y="126"/>
                  <a:pt x="75" y="126"/>
                  <a:pt x="75" y="126"/>
                </a:cubicBezTo>
                <a:cubicBezTo>
                  <a:pt x="104" y="97"/>
                  <a:pt x="104" y="97"/>
                  <a:pt x="104" y="97"/>
                </a:cubicBezTo>
                <a:cubicBezTo>
                  <a:pt x="96" y="89"/>
                  <a:pt x="96" y="89"/>
                  <a:pt x="96" y="89"/>
                </a:cubicBezTo>
                <a:lnTo>
                  <a:pt x="67" y="119"/>
                </a:lnTo>
                <a:close/>
              </a:path>
            </a:pathLst>
          </a:custGeom>
          <a:solidFill>
            <a:srgbClr val="005A9E"/>
          </a:solidFill>
          <a:ln>
            <a:noFill/>
          </a:ln>
        </p:spPr>
        <p:txBody>
          <a:bodyPr vert="horz" wrap="square" lIns="68405" tIns="34203" rIns="68405" bIns="34203" numCol="1" anchor="t" anchorCtr="0" compatLnSpc="1"/>
          <a:lstStyle/>
          <a:p>
            <a:endParaRPr lang="zh-CN" altLang="en-US"/>
          </a:p>
        </p:txBody>
      </p:sp>
      <p:sp>
        <p:nvSpPr>
          <p:cNvPr id="386" name="Freeform 803"/>
          <p:cNvSpPr/>
          <p:nvPr/>
        </p:nvSpPr>
        <p:spPr bwMode="auto">
          <a:xfrm>
            <a:off x="7286170" y="1522900"/>
            <a:ext cx="334624" cy="317995"/>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005A9E"/>
          </a:solidFill>
          <a:ln>
            <a:noFill/>
          </a:ln>
        </p:spPr>
        <p:txBody>
          <a:bodyPr vert="horz" wrap="square" lIns="68405" tIns="34203" rIns="68405" bIns="34203" numCol="1" anchor="t" anchorCtr="0" compatLnSpc="1"/>
          <a:lstStyle/>
          <a:p>
            <a:endParaRPr lang="zh-CN" altLang="en-US"/>
          </a:p>
        </p:txBody>
      </p:sp>
      <p:grpSp>
        <p:nvGrpSpPr>
          <p:cNvPr id="387" name="组合 386"/>
          <p:cNvGrpSpPr/>
          <p:nvPr/>
        </p:nvGrpSpPr>
        <p:grpSpPr>
          <a:xfrm>
            <a:off x="3034905" y="3218055"/>
            <a:ext cx="377869" cy="220302"/>
            <a:chOff x="2743049" y="299103"/>
            <a:chExt cx="2055812" cy="1198563"/>
          </a:xfrm>
          <a:solidFill>
            <a:srgbClr val="005A9E"/>
          </a:solidFill>
        </p:grpSpPr>
        <p:sp>
          <p:nvSpPr>
            <p:cNvPr id="388" name="Freeform 221948"/>
            <p:cNvSpPr/>
            <p:nvPr/>
          </p:nvSpPr>
          <p:spPr bwMode="auto">
            <a:xfrm>
              <a:off x="3401861" y="299103"/>
              <a:ext cx="1397000" cy="776288"/>
            </a:xfrm>
            <a:custGeom>
              <a:avLst/>
              <a:gdLst>
                <a:gd name="T0" fmla="*/ 880 w 880"/>
                <a:gd name="T1" fmla="*/ 489 h 489"/>
                <a:gd name="T2" fmla="*/ 880 w 880"/>
                <a:gd name="T3" fmla="*/ 266 h 489"/>
                <a:gd name="T4" fmla="*/ 42 w 880"/>
                <a:gd name="T5" fmla="*/ 266 h 489"/>
                <a:gd name="T6" fmla="*/ 42 w 880"/>
                <a:gd name="T7" fmla="*/ 0 h 489"/>
                <a:gd name="T8" fmla="*/ 0 w 880"/>
                <a:gd name="T9" fmla="*/ 0 h 489"/>
                <a:gd name="T10" fmla="*/ 0 w 880"/>
                <a:gd name="T11" fmla="*/ 489 h 489"/>
                <a:gd name="T12" fmla="*/ 880 w 880"/>
                <a:gd name="T13" fmla="*/ 489 h 489"/>
              </a:gdLst>
              <a:ahLst/>
              <a:cxnLst>
                <a:cxn ang="0">
                  <a:pos x="T0" y="T1"/>
                </a:cxn>
                <a:cxn ang="0">
                  <a:pos x="T2" y="T3"/>
                </a:cxn>
                <a:cxn ang="0">
                  <a:pos x="T4" y="T5"/>
                </a:cxn>
                <a:cxn ang="0">
                  <a:pos x="T6" y="T7"/>
                </a:cxn>
                <a:cxn ang="0">
                  <a:pos x="T8" y="T9"/>
                </a:cxn>
                <a:cxn ang="0">
                  <a:pos x="T10" y="T11"/>
                </a:cxn>
                <a:cxn ang="0">
                  <a:pos x="T12" y="T13"/>
                </a:cxn>
              </a:cxnLst>
              <a:rect l="0" t="0" r="r" b="b"/>
              <a:pathLst>
                <a:path w="880" h="489">
                  <a:moveTo>
                    <a:pt x="880" y="489"/>
                  </a:moveTo>
                  <a:lnTo>
                    <a:pt x="880" y="266"/>
                  </a:lnTo>
                  <a:lnTo>
                    <a:pt x="42" y="266"/>
                  </a:lnTo>
                  <a:lnTo>
                    <a:pt x="42" y="0"/>
                  </a:lnTo>
                  <a:lnTo>
                    <a:pt x="0" y="0"/>
                  </a:lnTo>
                  <a:lnTo>
                    <a:pt x="0" y="489"/>
                  </a:lnTo>
                  <a:lnTo>
                    <a:pt x="880" y="4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221949"/>
            <p:cNvSpPr>
              <a:spLocks noEditPoints="1"/>
            </p:cNvSpPr>
            <p:nvPr/>
          </p:nvSpPr>
          <p:spPr bwMode="auto">
            <a:xfrm>
              <a:off x="2743049" y="299103"/>
              <a:ext cx="628650" cy="979488"/>
            </a:xfrm>
            <a:custGeom>
              <a:avLst/>
              <a:gdLst>
                <a:gd name="T0" fmla="*/ 203 w 273"/>
                <a:gd name="T1" fmla="*/ 332 h 425"/>
                <a:gd name="T2" fmla="*/ 273 w 273"/>
                <a:gd name="T3" fmla="*/ 362 h 425"/>
                <a:gd name="T4" fmla="*/ 273 w 273"/>
                <a:gd name="T5" fmla="*/ 0 h 425"/>
                <a:gd name="T6" fmla="*/ 109 w 273"/>
                <a:gd name="T7" fmla="*/ 0 h 425"/>
                <a:gd name="T8" fmla="*/ 0 w 273"/>
                <a:gd name="T9" fmla="*/ 246 h 425"/>
                <a:gd name="T10" fmla="*/ 0 w 273"/>
                <a:gd name="T11" fmla="*/ 425 h 425"/>
                <a:gd name="T12" fmla="*/ 107 w 273"/>
                <a:gd name="T13" fmla="*/ 425 h 425"/>
                <a:gd name="T14" fmla="*/ 203 w 273"/>
                <a:gd name="T15" fmla="*/ 332 h 425"/>
                <a:gd name="T16" fmla="*/ 136 w 273"/>
                <a:gd name="T17" fmla="*/ 41 h 425"/>
                <a:gd name="T18" fmla="*/ 234 w 273"/>
                <a:gd name="T19" fmla="*/ 41 h 425"/>
                <a:gd name="T20" fmla="*/ 234 w 273"/>
                <a:gd name="T21" fmla="*/ 213 h 425"/>
                <a:gd name="T22" fmla="*/ 65 w 273"/>
                <a:gd name="T23" fmla="*/ 213 h 425"/>
                <a:gd name="T24" fmla="*/ 136 w 273"/>
                <a:gd name="T25" fmla="*/ 4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425">
                  <a:moveTo>
                    <a:pt x="203" y="332"/>
                  </a:moveTo>
                  <a:cubicBezTo>
                    <a:pt x="230" y="332"/>
                    <a:pt x="255" y="343"/>
                    <a:pt x="273" y="362"/>
                  </a:cubicBezTo>
                  <a:cubicBezTo>
                    <a:pt x="273" y="0"/>
                    <a:pt x="273" y="0"/>
                    <a:pt x="273" y="0"/>
                  </a:cubicBezTo>
                  <a:cubicBezTo>
                    <a:pt x="109" y="0"/>
                    <a:pt x="109" y="0"/>
                    <a:pt x="109" y="0"/>
                  </a:cubicBezTo>
                  <a:cubicBezTo>
                    <a:pt x="0" y="246"/>
                    <a:pt x="0" y="246"/>
                    <a:pt x="0" y="246"/>
                  </a:cubicBezTo>
                  <a:cubicBezTo>
                    <a:pt x="0" y="425"/>
                    <a:pt x="0" y="425"/>
                    <a:pt x="0" y="425"/>
                  </a:cubicBezTo>
                  <a:cubicBezTo>
                    <a:pt x="107" y="425"/>
                    <a:pt x="107" y="425"/>
                    <a:pt x="107" y="425"/>
                  </a:cubicBezTo>
                  <a:cubicBezTo>
                    <a:pt x="108" y="373"/>
                    <a:pt x="150" y="332"/>
                    <a:pt x="203" y="332"/>
                  </a:cubicBezTo>
                  <a:close/>
                  <a:moveTo>
                    <a:pt x="136" y="41"/>
                  </a:moveTo>
                  <a:cubicBezTo>
                    <a:pt x="234" y="41"/>
                    <a:pt x="234" y="41"/>
                    <a:pt x="234" y="41"/>
                  </a:cubicBezTo>
                  <a:cubicBezTo>
                    <a:pt x="234" y="213"/>
                    <a:pt x="234" y="213"/>
                    <a:pt x="234" y="213"/>
                  </a:cubicBezTo>
                  <a:cubicBezTo>
                    <a:pt x="65" y="213"/>
                    <a:pt x="65" y="213"/>
                    <a:pt x="65" y="213"/>
                  </a:cubicBezTo>
                  <a:lnTo>
                    <a:pt x="136"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221950"/>
            <p:cNvSpPr/>
            <p:nvPr/>
          </p:nvSpPr>
          <p:spPr bwMode="auto">
            <a:xfrm>
              <a:off x="3401861" y="1105553"/>
              <a:ext cx="812800" cy="173038"/>
            </a:xfrm>
            <a:custGeom>
              <a:avLst/>
              <a:gdLst>
                <a:gd name="T0" fmla="*/ 353 w 353"/>
                <a:gd name="T1" fmla="*/ 0 h 75"/>
                <a:gd name="T2" fmla="*/ 0 w 353"/>
                <a:gd name="T3" fmla="*/ 0 h 75"/>
                <a:gd name="T4" fmla="*/ 0 w 353"/>
                <a:gd name="T5" fmla="*/ 30 h 75"/>
                <a:gd name="T6" fmla="*/ 13 w 353"/>
                <a:gd name="T7" fmla="*/ 75 h 75"/>
                <a:gd name="T8" fmla="*/ 299 w 353"/>
                <a:gd name="T9" fmla="*/ 75 h 75"/>
                <a:gd name="T10" fmla="*/ 353 w 353"/>
                <a:gd name="T11" fmla="*/ 0 h 75"/>
              </a:gdLst>
              <a:ahLst/>
              <a:cxnLst>
                <a:cxn ang="0">
                  <a:pos x="T0" y="T1"/>
                </a:cxn>
                <a:cxn ang="0">
                  <a:pos x="T2" y="T3"/>
                </a:cxn>
                <a:cxn ang="0">
                  <a:pos x="T4" y="T5"/>
                </a:cxn>
                <a:cxn ang="0">
                  <a:pos x="T6" y="T7"/>
                </a:cxn>
                <a:cxn ang="0">
                  <a:pos x="T8" y="T9"/>
                </a:cxn>
                <a:cxn ang="0">
                  <a:pos x="T10" y="T11"/>
                </a:cxn>
              </a:cxnLst>
              <a:rect l="0" t="0" r="r" b="b"/>
              <a:pathLst>
                <a:path w="353" h="75">
                  <a:moveTo>
                    <a:pt x="353" y="0"/>
                  </a:moveTo>
                  <a:cubicBezTo>
                    <a:pt x="0" y="0"/>
                    <a:pt x="0" y="0"/>
                    <a:pt x="0" y="0"/>
                  </a:cubicBezTo>
                  <a:cubicBezTo>
                    <a:pt x="0" y="30"/>
                    <a:pt x="0" y="30"/>
                    <a:pt x="0" y="30"/>
                  </a:cubicBezTo>
                  <a:cubicBezTo>
                    <a:pt x="8" y="43"/>
                    <a:pt x="12" y="59"/>
                    <a:pt x="13" y="75"/>
                  </a:cubicBezTo>
                  <a:cubicBezTo>
                    <a:pt x="299" y="75"/>
                    <a:pt x="299" y="75"/>
                    <a:pt x="299" y="75"/>
                  </a:cubicBezTo>
                  <a:cubicBezTo>
                    <a:pt x="303" y="42"/>
                    <a:pt x="324" y="14"/>
                    <a:pt x="3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221951"/>
            <p:cNvSpPr/>
            <p:nvPr/>
          </p:nvSpPr>
          <p:spPr bwMode="auto">
            <a:xfrm>
              <a:off x="4405161" y="1105553"/>
              <a:ext cx="265113" cy="173038"/>
            </a:xfrm>
            <a:custGeom>
              <a:avLst/>
              <a:gdLst>
                <a:gd name="T0" fmla="*/ 54 w 115"/>
                <a:gd name="T1" fmla="*/ 75 h 75"/>
                <a:gd name="T2" fmla="*/ 115 w 115"/>
                <a:gd name="T3" fmla="*/ 75 h 75"/>
                <a:gd name="T4" fmla="*/ 115 w 115"/>
                <a:gd name="T5" fmla="*/ 0 h 75"/>
                <a:gd name="T6" fmla="*/ 0 w 115"/>
                <a:gd name="T7" fmla="*/ 0 h 75"/>
                <a:gd name="T8" fmla="*/ 54 w 115"/>
                <a:gd name="T9" fmla="*/ 75 h 75"/>
              </a:gdLst>
              <a:ahLst/>
              <a:cxnLst>
                <a:cxn ang="0">
                  <a:pos x="T0" y="T1"/>
                </a:cxn>
                <a:cxn ang="0">
                  <a:pos x="T2" y="T3"/>
                </a:cxn>
                <a:cxn ang="0">
                  <a:pos x="T4" y="T5"/>
                </a:cxn>
                <a:cxn ang="0">
                  <a:pos x="T6" y="T7"/>
                </a:cxn>
                <a:cxn ang="0">
                  <a:pos x="T8" y="T9"/>
                </a:cxn>
              </a:cxnLst>
              <a:rect l="0" t="0" r="r" b="b"/>
              <a:pathLst>
                <a:path w="115" h="75">
                  <a:moveTo>
                    <a:pt x="54" y="75"/>
                  </a:moveTo>
                  <a:cubicBezTo>
                    <a:pt x="115" y="75"/>
                    <a:pt x="115" y="75"/>
                    <a:pt x="115" y="75"/>
                  </a:cubicBezTo>
                  <a:cubicBezTo>
                    <a:pt x="115" y="0"/>
                    <a:pt x="115" y="0"/>
                    <a:pt x="115" y="0"/>
                  </a:cubicBezTo>
                  <a:cubicBezTo>
                    <a:pt x="0" y="0"/>
                    <a:pt x="0" y="0"/>
                    <a:pt x="0" y="0"/>
                  </a:cubicBezTo>
                  <a:cubicBezTo>
                    <a:pt x="29" y="14"/>
                    <a:pt x="50" y="42"/>
                    <a:pt x="54"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221952"/>
            <p:cNvSpPr>
              <a:spLocks noEditPoints="1"/>
            </p:cNvSpPr>
            <p:nvPr/>
          </p:nvSpPr>
          <p:spPr bwMode="auto">
            <a:xfrm>
              <a:off x="4119411" y="1115078"/>
              <a:ext cx="381000" cy="382588"/>
            </a:xfrm>
            <a:custGeom>
              <a:avLst/>
              <a:gdLst>
                <a:gd name="T0" fmla="*/ 82 w 165"/>
                <a:gd name="T1" fmla="*/ 0 h 166"/>
                <a:gd name="T2" fmla="*/ 0 w 165"/>
                <a:gd name="T3" fmla="*/ 83 h 166"/>
                <a:gd name="T4" fmla="*/ 82 w 165"/>
                <a:gd name="T5" fmla="*/ 166 h 166"/>
                <a:gd name="T6" fmla="*/ 165 w 165"/>
                <a:gd name="T7" fmla="*/ 83 h 166"/>
                <a:gd name="T8" fmla="*/ 82 w 165"/>
                <a:gd name="T9" fmla="*/ 0 h 166"/>
                <a:gd name="T10" fmla="*/ 124 w 165"/>
                <a:gd name="T11" fmla="*/ 83 h 166"/>
                <a:gd name="T12" fmla="*/ 82 w 165"/>
                <a:gd name="T13" fmla="*/ 125 h 166"/>
                <a:gd name="T14" fmla="*/ 41 w 165"/>
                <a:gd name="T15" fmla="*/ 83 h 166"/>
                <a:gd name="T16" fmla="*/ 82 w 165"/>
                <a:gd name="T17" fmla="*/ 41 h 166"/>
                <a:gd name="T18" fmla="*/ 124 w 165"/>
                <a:gd name="T1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6">
                  <a:moveTo>
                    <a:pt x="82" y="0"/>
                  </a:moveTo>
                  <a:cubicBezTo>
                    <a:pt x="37" y="0"/>
                    <a:pt x="0" y="37"/>
                    <a:pt x="0" y="83"/>
                  </a:cubicBezTo>
                  <a:cubicBezTo>
                    <a:pt x="0" y="129"/>
                    <a:pt x="37" y="166"/>
                    <a:pt x="82" y="166"/>
                  </a:cubicBezTo>
                  <a:cubicBezTo>
                    <a:pt x="128" y="166"/>
                    <a:pt x="165" y="129"/>
                    <a:pt x="165" y="83"/>
                  </a:cubicBezTo>
                  <a:cubicBezTo>
                    <a:pt x="165" y="37"/>
                    <a:pt x="128" y="0"/>
                    <a:pt x="82" y="0"/>
                  </a:cubicBezTo>
                  <a:close/>
                  <a:moveTo>
                    <a:pt x="124" y="83"/>
                  </a:moveTo>
                  <a:cubicBezTo>
                    <a:pt x="124" y="106"/>
                    <a:pt x="106" y="125"/>
                    <a:pt x="82" y="125"/>
                  </a:cubicBezTo>
                  <a:cubicBezTo>
                    <a:pt x="59" y="125"/>
                    <a:pt x="41" y="106"/>
                    <a:pt x="41" y="83"/>
                  </a:cubicBezTo>
                  <a:cubicBezTo>
                    <a:pt x="41" y="60"/>
                    <a:pt x="59" y="41"/>
                    <a:pt x="82" y="41"/>
                  </a:cubicBezTo>
                  <a:cubicBezTo>
                    <a:pt x="106" y="41"/>
                    <a:pt x="124" y="60"/>
                    <a:pt x="124"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221953"/>
            <p:cNvSpPr>
              <a:spLocks noEditPoints="1"/>
            </p:cNvSpPr>
            <p:nvPr/>
          </p:nvSpPr>
          <p:spPr bwMode="auto">
            <a:xfrm>
              <a:off x="3019274" y="1094440"/>
              <a:ext cx="379413" cy="382588"/>
            </a:xfrm>
            <a:custGeom>
              <a:avLst/>
              <a:gdLst>
                <a:gd name="T0" fmla="*/ 83 w 165"/>
                <a:gd name="T1" fmla="*/ 0 h 166"/>
                <a:gd name="T2" fmla="*/ 0 w 165"/>
                <a:gd name="T3" fmla="*/ 83 h 166"/>
                <a:gd name="T4" fmla="*/ 83 w 165"/>
                <a:gd name="T5" fmla="*/ 166 h 166"/>
                <a:gd name="T6" fmla="*/ 165 w 165"/>
                <a:gd name="T7" fmla="*/ 83 h 166"/>
                <a:gd name="T8" fmla="*/ 83 w 165"/>
                <a:gd name="T9" fmla="*/ 0 h 166"/>
                <a:gd name="T10" fmla="*/ 83 w 165"/>
                <a:gd name="T11" fmla="*/ 125 h 166"/>
                <a:gd name="T12" fmla="*/ 41 w 165"/>
                <a:gd name="T13" fmla="*/ 83 h 166"/>
                <a:gd name="T14" fmla="*/ 83 w 165"/>
                <a:gd name="T15" fmla="*/ 41 h 166"/>
                <a:gd name="T16" fmla="*/ 125 w 165"/>
                <a:gd name="T17" fmla="*/ 83 h 166"/>
                <a:gd name="T18" fmla="*/ 83 w 165"/>
                <a:gd name="T19" fmla="*/ 12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6">
                  <a:moveTo>
                    <a:pt x="83" y="0"/>
                  </a:moveTo>
                  <a:cubicBezTo>
                    <a:pt x="37" y="0"/>
                    <a:pt x="0" y="37"/>
                    <a:pt x="0" y="83"/>
                  </a:cubicBezTo>
                  <a:cubicBezTo>
                    <a:pt x="0" y="129"/>
                    <a:pt x="37" y="166"/>
                    <a:pt x="83" y="166"/>
                  </a:cubicBezTo>
                  <a:cubicBezTo>
                    <a:pt x="128" y="166"/>
                    <a:pt x="165" y="129"/>
                    <a:pt x="165" y="83"/>
                  </a:cubicBezTo>
                  <a:cubicBezTo>
                    <a:pt x="165" y="37"/>
                    <a:pt x="128" y="0"/>
                    <a:pt x="83" y="0"/>
                  </a:cubicBezTo>
                  <a:close/>
                  <a:moveTo>
                    <a:pt x="83" y="125"/>
                  </a:moveTo>
                  <a:cubicBezTo>
                    <a:pt x="59" y="125"/>
                    <a:pt x="41" y="106"/>
                    <a:pt x="41" y="83"/>
                  </a:cubicBezTo>
                  <a:cubicBezTo>
                    <a:pt x="41" y="60"/>
                    <a:pt x="59" y="41"/>
                    <a:pt x="83" y="41"/>
                  </a:cubicBezTo>
                  <a:cubicBezTo>
                    <a:pt x="106" y="41"/>
                    <a:pt x="125" y="60"/>
                    <a:pt x="125" y="83"/>
                  </a:cubicBezTo>
                  <a:cubicBezTo>
                    <a:pt x="125" y="106"/>
                    <a:pt x="106" y="125"/>
                    <a:pt x="83"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advTm="852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7"/>
                                        </p:tgtEl>
                                        <p:attrNameLst>
                                          <p:attrName>ppt_y</p:attrName>
                                        </p:attrNameLst>
                                      </p:cBhvr>
                                      <p:tavLst>
                                        <p:tav tm="0">
                                          <p:val>
                                            <p:strVal val="#ppt_y"/>
                                          </p:val>
                                        </p:tav>
                                        <p:tav tm="100000">
                                          <p:val>
                                            <p:strVal val="#ppt_y"/>
                                          </p:val>
                                        </p:tav>
                                      </p:tavLst>
                                    </p:anim>
                                    <p:anim calcmode="lin" valueType="num">
                                      <p:cBhvr>
                                        <p:cTn id="2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7"/>
                                        </p:tgtEl>
                                      </p:cBhvr>
                                    </p:animEffect>
                                  </p:childTnLst>
                                </p:cTn>
                              </p:par>
                            </p:childTnLst>
                          </p:cTn>
                        </p:par>
                        <p:par>
                          <p:cTn id="28" fill="hold">
                            <p:stCondLst>
                              <p:cond delay="800"/>
                            </p:stCondLst>
                            <p:childTnLst>
                              <p:par>
                                <p:cTn id="29" presetID="53" presetClass="entr" presetSubtype="16" fill="hold" grpId="0" nodeType="afterEffect">
                                  <p:stCondLst>
                                    <p:cond delay="0"/>
                                  </p:stCondLst>
                                  <p:childTnLst>
                                    <p:set>
                                      <p:cBhvr>
                                        <p:cTn id="30" dur="1" fill="hold">
                                          <p:stCondLst>
                                            <p:cond delay="0"/>
                                          </p:stCondLst>
                                        </p:cTn>
                                        <p:tgtEl>
                                          <p:spTgt spid="314"/>
                                        </p:tgtEl>
                                        <p:attrNameLst>
                                          <p:attrName>style.visibility</p:attrName>
                                        </p:attrNameLst>
                                      </p:cBhvr>
                                      <p:to>
                                        <p:strVal val="visible"/>
                                      </p:to>
                                    </p:set>
                                    <p:anim calcmode="lin" valueType="num">
                                      <p:cBhvr>
                                        <p:cTn id="31" dur="500" fill="hold"/>
                                        <p:tgtEl>
                                          <p:spTgt spid="314"/>
                                        </p:tgtEl>
                                        <p:attrNameLst>
                                          <p:attrName>ppt_w</p:attrName>
                                        </p:attrNameLst>
                                      </p:cBhvr>
                                      <p:tavLst>
                                        <p:tav tm="0">
                                          <p:val>
                                            <p:fltVal val="0"/>
                                          </p:val>
                                        </p:tav>
                                        <p:tav tm="100000">
                                          <p:val>
                                            <p:strVal val="#ppt_w"/>
                                          </p:val>
                                        </p:tav>
                                      </p:tavLst>
                                    </p:anim>
                                    <p:anim calcmode="lin" valueType="num">
                                      <p:cBhvr>
                                        <p:cTn id="32" dur="500" fill="hold"/>
                                        <p:tgtEl>
                                          <p:spTgt spid="314"/>
                                        </p:tgtEl>
                                        <p:attrNameLst>
                                          <p:attrName>ppt_h</p:attrName>
                                        </p:attrNameLst>
                                      </p:cBhvr>
                                      <p:tavLst>
                                        <p:tav tm="0">
                                          <p:val>
                                            <p:fltVal val="0"/>
                                          </p:val>
                                        </p:tav>
                                        <p:tav tm="100000">
                                          <p:val>
                                            <p:strVal val="#ppt_h"/>
                                          </p:val>
                                        </p:tav>
                                      </p:tavLst>
                                    </p:anim>
                                    <p:animEffect transition="in" filter="fade">
                                      <p:cBhvr>
                                        <p:cTn id="33" dur="500"/>
                                        <p:tgtEl>
                                          <p:spTgt spid="314"/>
                                        </p:tgtEl>
                                      </p:cBhvr>
                                    </p:animEffect>
                                  </p:childTnLst>
                                </p:cTn>
                              </p:par>
                              <p:par>
                                <p:cTn id="34" presetID="53" presetClass="entr" presetSubtype="16" fill="hold" grpId="0" nodeType="withEffect">
                                  <p:stCondLst>
                                    <p:cond delay="400"/>
                                  </p:stCondLst>
                                  <p:childTnLst>
                                    <p:set>
                                      <p:cBhvr>
                                        <p:cTn id="35" dur="1" fill="hold">
                                          <p:stCondLst>
                                            <p:cond delay="0"/>
                                          </p:stCondLst>
                                        </p:cTn>
                                        <p:tgtEl>
                                          <p:spTgt spid="315"/>
                                        </p:tgtEl>
                                        <p:attrNameLst>
                                          <p:attrName>style.visibility</p:attrName>
                                        </p:attrNameLst>
                                      </p:cBhvr>
                                      <p:to>
                                        <p:strVal val="visible"/>
                                      </p:to>
                                    </p:set>
                                    <p:anim calcmode="lin" valueType="num">
                                      <p:cBhvr>
                                        <p:cTn id="36" dur="500" fill="hold"/>
                                        <p:tgtEl>
                                          <p:spTgt spid="315"/>
                                        </p:tgtEl>
                                        <p:attrNameLst>
                                          <p:attrName>ppt_w</p:attrName>
                                        </p:attrNameLst>
                                      </p:cBhvr>
                                      <p:tavLst>
                                        <p:tav tm="0">
                                          <p:val>
                                            <p:fltVal val="0"/>
                                          </p:val>
                                        </p:tav>
                                        <p:tav tm="100000">
                                          <p:val>
                                            <p:strVal val="#ppt_w"/>
                                          </p:val>
                                        </p:tav>
                                      </p:tavLst>
                                    </p:anim>
                                    <p:anim calcmode="lin" valueType="num">
                                      <p:cBhvr>
                                        <p:cTn id="37" dur="500" fill="hold"/>
                                        <p:tgtEl>
                                          <p:spTgt spid="315"/>
                                        </p:tgtEl>
                                        <p:attrNameLst>
                                          <p:attrName>ppt_h</p:attrName>
                                        </p:attrNameLst>
                                      </p:cBhvr>
                                      <p:tavLst>
                                        <p:tav tm="0">
                                          <p:val>
                                            <p:fltVal val="0"/>
                                          </p:val>
                                        </p:tav>
                                        <p:tav tm="100000">
                                          <p:val>
                                            <p:strVal val="#ppt_h"/>
                                          </p:val>
                                        </p:tav>
                                      </p:tavLst>
                                    </p:anim>
                                    <p:animEffect transition="in" filter="fade">
                                      <p:cBhvr>
                                        <p:cTn id="38" dur="500"/>
                                        <p:tgtEl>
                                          <p:spTgt spid="315"/>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16"/>
                                        </p:tgtEl>
                                        <p:attrNameLst>
                                          <p:attrName>style.visibility</p:attrName>
                                        </p:attrNameLst>
                                      </p:cBhvr>
                                      <p:to>
                                        <p:strVal val="visible"/>
                                      </p:to>
                                    </p:set>
                                    <p:anim calcmode="lin" valueType="num">
                                      <p:cBhvr>
                                        <p:cTn id="41" dur="500" fill="hold"/>
                                        <p:tgtEl>
                                          <p:spTgt spid="316"/>
                                        </p:tgtEl>
                                        <p:attrNameLst>
                                          <p:attrName>ppt_w</p:attrName>
                                        </p:attrNameLst>
                                      </p:cBhvr>
                                      <p:tavLst>
                                        <p:tav tm="0">
                                          <p:val>
                                            <p:fltVal val="0"/>
                                          </p:val>
                                        </p:tav>
                                        <p:tav tm="100000">
                                          <p:val>
                                            <p:strVal val="#ppt_w"/>
                                          </p:val>
                                        </p:tav>
                                      </p:tavLst>
                                    </p:anim>
                                    <p:anim calcmode="lin" valueType="num">
                                      <p:cBhvr>
                                        <p:cTn id="42" dur="500" fill="hold"/>
                                        <p:tgtEl>
                                          <p:spTgt spid="316"/>
                                        </p:tgtEl>
                                        <p:attrNameLst>
                                          <p:attrName>ppt_h</p:attrName>
                                        </p:attrNameLst>
                                      </p:cBhvr>
                                      <p:tavLst>
                                        <p:tav tm="0">
                                          <p:val>
                                            <p:fltVal val="0"/>
                                          </p:val>
                                        </p:tav>
                                        <p:tav tm="100000">
                                          <p:val>
                                            <p:strVal val="#ppt_h"/>
                                          </p:val>
                                        </p:tav>
                                      </p:tavLst>
                                    </p:anim>
                                    <p:animEffect transition="in" filter="fade">
                                      <p:cBhvr>
                                        <p:cTn id="43" dur="500"/>
                                        <p:tgtEl>
                                          <p:spTgt spid="31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17"/>
                                        </p:tgtEl>
                                        <p:attrNameLst>
                                          <p:attrName>style.visibility</p:attrName>
                                        </p:attrNameLst>
                                      </p:cBhvr>
                                      <p:to>
                                        <p:strVal val="visible"/>
                                      </p:to>
                                    </p:set>
                                    <p:anim calcmode="lin" valueType="num">
                                      <p:cBhvr>
                                        <p:cTn id="46" dur="500" fill="hold"/>
                                        <p:tgtEl>
                                          <p:spTgt spid="317"/>
                                        </p:tgtEl>
                                        <p:attrNameLst>
                                          <p:attrName>ppt_w</p:attrName>
                                        </p:attrNameLst>
                                      </p:cBhvr>
                                      <p:tavLst>
                                        <p:tav tm="0">
                                          <p:val>
                                            <p:fltVal val="0"/>
                                          </p:val>
                                        </p:tav>
                                        <p:tav tm="100000">
                                          <p:val>
                                            <p:strVal val="#ppt_w"/>
                                          </p:val>
                                        </p:tav>
                                      </p:tavLst>
                                    </p:anim>
                                    <p:anim calcmode="lin" valueType="num">
                                      <p:cBhvr>
                                        <p:cTn id="47" dur="500" fill="hold"/>
                                        <p:tgtEl>
                                          <p:spTgt spid="317"/>
                                        </p:tgtEl>
                                        <p:attrNameLst>
                                          <p:attrName>ppt_h</p:attrName>
                                        </p:attrNameLst>
                                      </p:cBhvr>
                                      <p:tavLst>
                                        <p:tav tm="0">
                                          <p:val>
                                            <p:fltVal val="0"/>
                                          </p:val>
                                        </p:tav>
                                        <p:tav tm="100000">
                                          <p:val>
                                            <p:strVal val="#ppt_h"/>
                                          </p:val>
                                        </p:tav>
                                      </p:tavLst>
                                    </p:anim>
                                    <p:animEffect transition="in" filter="fade">
                                      <p:cBhvr>
                                        <p:cTn id="48" dur="500"/>
                                        <p:tgtEl>
                                          <p:spTgt spid="317"/>
                                        </p:tgtEl>
                                      </p:cBhvr>
                                    </p:animEffect>
                                  </p:childTnLst>
                                </p:cTn>
                              </p:par>
                              <p:par>
                                <p:cTn id="49" presetID="53" presetClass="entr" presetSubtype="16" fill="hold" grpId="0" nodeType="withEffect">
                                  <p:stCondLst>
                                    <p:cond delay="400"/>
                                  </p:stCondLst>
                                  <p:childTnLst>
                                    <p:set>
                                      <p:cBhvr>
                                        <p:cTn id="50" dur="1" fill="hold">
                                          <p:stCondLst>
                                            <p:cond delay="0"/>
                                          </p:stCondLst>
                                        </p:cTn>
                                        <p:tgtEl>
                                          <p:spTgt spid="318"/>
                                        </p:tgtEl>
                                        <p:attrNameLst>
                                          <p:attrName>style.visibility</p:attrName>
                                        </p:attrNameLst>
                                      </p:cBhvr>
                                      <p:to>
                                        <p:strVal val="visible"/>
                                      </p:to>
                                    </p:set>
                                    <p:anim calcmode="lin" valueType="num">
                                      <p:cBhvr>
                                        <p:cTn id="51" dur="500" fill="hold"/>
                                        <p:tgtEl>
                                          <p:spTgt spid="318"/>
                                        </p:tgtEl>
                                        <p:attrNameLst>
                                          <p:attrName>ppt_w</p:attrName>
                                        </p:attrNameLst>
                                      </p:cBhvr>
                                      <p:tavLst>
                                        <p:tav tm="0">
                                          <p:val>
                                            <p:fltVal val="0"/>
                                          </p:val>
                                        </p:tav>
                                        <p:tav tm="100000">
                                          <p:val>
                                            <p:strVal val="#ppt_w"/>
                                          </p:val>
                                        </p:tav>
                                      </p:tavLst>
                                    </p:anim>
                                    <p:anim calcmode="lin" valueType="num">
                                      <p:cBhvr>
                                        <p:cTn id="52" dur="500" fill="hold"/>
                                        <p:tgtEl>
                                          <p:spTgt spid="318"/>
                                        </p:tgtEl>
                                        <p:attrNameLst>
                                          <p:attrName>ppt_h</p:attrName>
                                        </p:attrNameLst>
                                      </p:cBhvr>
                                      <p:tavLst>
                                        <p:tav tm="0">
                                          <p:val>
                                            <p:fltVal val="0"/>
                                          </p:val>
                                        </p:tav>
                                        <p:tav tm="100000">
                                          <p:val>
                                            <p:strVal val="#ppt_h"/>
                                          </p:val>
                                        </p:tav>
                                      </p:tavLst>
                                    </p:anim>
                                    <p:animEffect transition="in" filter="fade">
                                      <p:cBhvr>
                                        <p:cTn id="53" dur="500"/>
                                        <p:tgtEl>
                                          <p:spTgt spid="318"/>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19"/>
                                        </p:tgtEl>
                                        <p:attrNameLst>
                                          <p:attrName>style.visibility</p:attrName>
                                        </p:attrNameLst>
                                      </p:cBhvr>
                                      <p:to>
                                        <p:strVal val="visible"/>
                                      </p:to>
                                    </p:set>
                                    <p:anim calcmode="lin" valueType="num">
                                      <p:cBhvr>
                                        <p:cTn id="56" dur="500" fill="hold"/>
                                        <p:tgtEl>
                                          <p:spTgt spid="319"/>
                                        </p:tgtEl>
                                        <p:attrNameLst>
                                          <p:attrName>ppt_w</p:attrName>
                                        </p:attrNameLst>
                                      </p:cBhvr>
                                      <p:tavLst>
                                        <p:tav tm="0">
                                          <p:val>
                                            <p:fltVal val="0"/>
                                          </p:val>
                                        </p:tav>
                                        <p:tav tm="100000">
                                          <p:val>
                                            <p:strVal val="#ppt_w"/>
                                          </p:val>
                                        </p:tav>
                                      </p:tavLst>
                                    </p:anim>
                                    <p:anim calcmode="lin" valueType="num">
                                      <p:cBhvr>
                                        <p:cTn id="57" dur="500" fill="hold"/>
                                        <p:tgtEl>
                                          <p:spTgt spid="319"/>
                                        </p:tgtEl>
                                        <p:attrNameLst>
                                          <p:attrName>ppt_h</p:attrName>
                                        </p:attrNameLst>
                                      </p:cBhvr>
                                      <p:tavLst>
                                        <p:tav tm="0">
                                          <p:val>
                                            <p:fltVal val="0"/>
                                          </p:val>
                                        </p:tav>
                                        <p:tav tm="100000">
                                          <p:val>
                                            <p:strVal val="#ppt_h"/>
                                          </p:val>
                                        </p:tav>
                                      </p:tavLst>
                                    </p:anim>
                                    <p:animEffect transition="in" filter="fade">
                                      <p:cBhvr>
                                        <p:cTn id="58" dur="500"/>
                                        <p:tgtEl>
                                          <p:spTgt spid="319"/>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320"/>
                                        </p:tgtEl>
                                        <p:attrNameLst>
                                          <p:attrName>style.visibility</p:attrName>
                                        </p:attrNameLst>
                                      </p:cBhvr>
                                      <p:to>
                                        <p:strVal val="visible"/>
                                      </p:to>
                                    </p:set>
                                    <p:anim calcmode="lin" valueType="num">
                                      <p:cBhvr>
                                        <p:cTn id="61" dur="500" fill="hold"/>
                                        <p:tgtEl>
                                          <p:spTgt spid="320"/>
                                        </p:tgtEl>
                                        <p:attrNameLst>
                                          <p:attrName>ppt_w</p:attrName>
                                        </p:attrNameLst>
                                      </p:cBhvr>
                                      <p:tavLst>
                                        <p:tav tm="0">
                                          <p:val>
                                            <p:fltVal val="0"/>
                                          </p:val>
                                        </p:tav>
                                        <p:tav tm="100000">
                                          <p:val>
                                            <p:strVal val="#ppt_w"/>
                                          </p:val>
                                        </p:tav>
                                      </p:tavLst>
                                    </p:anim>
                                    <p:anim calcmode="lin" valueType="num">
                                      <p:cBhvr>
                                        <p:cTn id="62" dur="500" fill="hold"/>
                                        <p:tgtEl>
                                          <p:spTgt spid="320"/>
                                        </p:tgtEl>
                                        <p:attrNameLst>
                                          <p:attrName>ppt_h</p:attrName>
                                        </p:attrNameLst>
                                      </p:cBhvr>
                                      <p:tavLst>
                                        <p:tav tm="0">
                                          <p:val>
                                            <p:fltVal val="0"/>
                                          </p:val>
                                        </p:tav>
                                        <p:tav tm="100000">
                                          <p:val>
                                            <p:strVal val="#ppt_h"/>
                                          </p:val>
                                        </p:tav>
                                      </p:tavLst>
                                    </p:anim>
                                    <p:animEffect transition="in" filter="fade">
                                      <p:cBhvr>
                                        <p:cTn id="63" dur="500"/>
                                        <p:tgtEl>
                                          <p:spTgt spid="32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21"/>
                                        </p:tgtEl>
                                        <p:attrNameLst>
                                          <p:attrName>style.visibility</p:attrName>
                                        </p:attrNameLst>
                                      </p:cBhvr>
                                      <p:to>
                                        <p:strVal val="visible"/>
                                      </p:to>
                                    </p:set>
                                    <p:anim calcmode="lin" valueType="num">
                                      <p:cBhvr>
                                        <p:cTn id="66" dur="500" fill="hold"/>
                                        <p:tgtEl>
                                          <p:spTgt spid="321"/>
                                        </p:tgtEl>
                                        <p:attrNameLst>
                                          <p:attrName>ppt_w</p:attrName>
                                        </p:attrNameLst>
                                      </p:cBhvr>
                                      <p:tavLst>
                                        <p:tav tm="0">
                                          <p:val>
                                            <p:fltVal val="0"/>
                                          </p:val>
                                        </p:tav>
                                        <p:tav tm="100000">
                                          <p:val>
                                            <p:strVal val="#ppt_w"/>
                                          </p:val>
                                        </p:tav>
                                      </p:tavLst>
                                    </p:anim>
                                    <p:anim calcmode="lin" valueType="num">
                                      <p:cBhvr>
                                        <p:cTn id="67" dur="500" fill="hold"/>
                                        <p:tgtEl>
                                          <p:spTgt spid="321"/>
                                        </p:tgtEl>
                                        <p:attrNameLst>
                                          <p:attrName>ppt_h</p:attrName>
                                        </p:attrNameLst>
                                      </p:cBhvr>
                                      <p:tavLst>
                                        <p:tav tm="0">
                                          <p:val>
                                            <p:fltVal val="0"/>
                                          </p:val>
                                        </p:tav>
                                        <p:tav tm="100000">
                                          <p:val>
                                            <p:strVal val="#ppt_h"/>
                                          </p:val>
                                        </p:tav>
                                      </p:tavLst>
                                    </p:anim>
                                    <p:animEffect transition="in" filter="fade">
                                      <p:cBhvr>
                                        <p:cTn id="68" dur="500"/>
                                        <p:tgtEl>
                                          <p:spTgt spid="321"/>
                                        </p:tgtEl>
                                      </p:cBhvr>
                                    </p:animEffect>
                                  </p:childTnLst>
                                </p:cTn>
                              </p:par>
                              <p:par>
                                <p:cTn id="69" presetID="53" presetClass="entr" presetSubtype="16" fill="hold" grpId="0" nodeType="withEffect">
                                  <p:stCondLst>
                                    <p:cond delay="400"/>
                                  </p:stCondLst>
                                  <p:childTnLst>
                                    <p:set>
                                      <p:cBhvr>
                                        <p:cTn id="70" dur="1" fill="hold">
                                          <p:stCondLst>
                                            <p:cond delay="0"/>
                                          </p:stCondLst>
                                        </p:cTn>
                                        <p:tgtEl>
                                          <p:spTgt spid="322"/>
                                        </p:tgtEl>
                                        <p:attrNameLst>
                                          <p:attrName>style.visibility</p:attrName>
                                        </p:attrNameLst>
                                      </p:cBhvr>
                                      <p:to>
                                        <p:strVal val="visible"/>
                                      </p:to>
                                    </p:set>
                                    <p:anim calcmode="lin" valueType="num">
                                      <p:cBhvr>
                                        <p:cTn id="71" dur="500" fill="hold"/>
                                        <p:tgtEl>
                                          <p:spTgt spid="322"/>
                                        </p:tgtEl>
                                        <p:attrNameLst>
                                          <p:attrName>ppt_w</p:attrName>
                                        </p:attrNameLst>
                                      </p:cBhvr>
                                      <p:tavLst>
                                        <p:tav tm="0">
                                          <p:val>
                                            <p:fltVal val="0"/>
                                          </p:val>
                                        </p:tav>
                                        <p:tav tm="100000">
                                          <p:val>
                                            <p:strVal val="#ppt_w"/>
                                          </p:val>
                                        </p:tav>
                                      </p:tavLst>
                                    </p:anim>
                                    <p:anim calcmode="lin" valueType="num">
                                      <p:cBhvr>
                                        <p:cTn id="72" dur="500" fill="hold"/>
                                        <p:tgtEl>
                                          <p:spTgt spid="322"/>
                                        </p:tgtEl>
                                        <p:attrNameLst>
                                          <p:attrName>ppt_h</p:attrName>
                                        </p:attrNameLst>
                                      </p:cBhvr>
                                      <p:tavLst>
                                        <p:tav tm="0">
                                          <p:val>
                                            <p:fltVal val="0"/>
                                          </p:val>
                                        </p:tav>
                                        <p:tav tm="100000">
                                          <p:val>
                                            <p:strVal val="#ppt_h"/>
                                          </p:val>
                                        </p:tav>
                                      </p:tavLst>
                                    </p:anim>
                                    <p:animEffect transition="in" filter="fade">
                                      <p:cBhvr>
                                        <p:cTn id="73" dur="500"/>
                                        <p:tgtEl>
                                          <p:spTgt spid="322"/>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323"/>
                                        </p:tgtEl>
                                        <p:attrNameLst>
                                          <p:attrName>style.visibility</p:attrName>
                                        </p:attrNameLst>
                                      </p:cBhvr>
                                      <p:to>
                                        <p:strVal val="visible"/>
                                      </p:to>
                                    </p:set>
                                    <p:anim calcmode="lin" valueType="num">
                                      <p:cBhvr>
                                        <p:cTn id="76" dur="500" fill="hold"/>
                                        <p:tgtEl>
                                          <p:spTgt spid="323"/>
                                        </p:tgtEl>
                                        <p:attrNameLst>
                                          <p:attrName>ppt_w</p:attrName>
                                        </p:attrNameLst>
                                      </p:cBhvr>
                                      <p:tavLst>
                                        <p:tav tm="0">
                                          <p:val>
                                            <p:fltVal val="0"/>
                                          </p:val>
                                        </p:tav>
                                        <p:tav tm="100000">
                                          <p:val>
                                            <p:strVal val="#ppt_w"/>
                                          </p:val>
                                        </p:tav>
                                      </p:tavLst>
                                    </p:anim>
                                    <p:anim calcmode="lin" valueType="num">
                                      <p:cBhvr>
                                        <p:cTn id="77" dur="500" fill="hold"/>
                                        <p:tgtEl>
                                          <p:spTgt spid="323"/>
                                        </p:tgtEl>
                                        <p:attrNameLst>
                                          <p:attrName>ppt_h</p:attrName>
                                        </p:attrNameLst>
                                      </p:cBhvr>
                                      <p:tavLst>
                                        <p:tav tm="0">
                                          <p:val>
                                            <p:fltVal val="0"/>
                                          </p:val>
                                        </p:tav>
                                        <p:tav tm="100000">
                                          <p:val>
                                            <p:strVal val="#ppt_h"/>
                                          </p:val>
                                        </p:tav>
                                      </p:tavLst>
                                    </p:anim>
                                    <p:animEffect transition="in" filter="fade">
                                      <p:cBhvr>
                                        <p:cTn id="78" dur="500"/>
                                        <p:tgtEl>
                                          <p:spTgt spid="323"/>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324"/>
                                        </p:tgtEl>
                                        <p:attrNameLst>
                                          <p:attrName>style.visibility</p:attrName>
                                        </p:attrNameLst>
                                      </p:cBhvr>
                                      <p:to>
                                        <p:strVal val="visible"/>
                                      </p:to>
                                    </p:set>
                                    <p:anim calcmode="lin" valueType="num">
                                      <p:cBhvr>
                                        <p:cTn id="81" dur="500" fill="hold"/>
                                        <p:tgtEl>
                                          <p:spTgt spid="324"/>
                                        </p:tgtEl>
                                        <p:attrNameLst>
                                          <p:attrName>ppt_w</p:attrName>
                                        </p:attrNameLst>
                                      </p:cBhvr>
                                      <p:tavLst>
                                        <p:tav tm="0">
                                          <p:val>
                                            <p:fltVal val="0"/>
                                          </p:val>
                                        </p:tav>
                                        <p:tav tm="100000">
                                          <p:val>
                                            <p:strVal val="#ppt_w"/>
                                          </p:val>
                                        </p:tav>
                                      </p:tavLst>
                                    </p:anim>
                                    <p:anim calcmode="lin" valueType="num">
                                      <p:cBhvr>
                                        <p:cTn id="82" dur="500" fill="hold"/>
                                        <p:tgtEl>
                                          <p:spTgt spid="324"/>
                                        </p:tgtEl>
                                        <p:attrNameLst>
                                          <p:attrName>ppt_h</p:attrName>
                                        </p:attrNameLst>
                                      </p:cBhvr>
                                      <p:tavLst>
                                        <p:tav tm="0">
                                          <p:val>
                                            <p:fltVal val="0"/>
                                          </p:val>
                                        </p:tav>
                                        <p:tav tm="100000">
                                          <p:val>
                                            <p:strVal val="#ppt_h"/>
                                          </p:val>
                                        </p:tav>
                                      </p:tavLst>
                                    </p:anim>
                                    <p:animEffect transition="in" filter="fade">
                                      <p:cBhvr>
                                        <p:cTn id="83" dur="500"/>
                                        <p:tgtEl>
                                          <p:spTgt spid="324"/>
                                        </p:tgtEl>
                                      </p:cBhvr>
                                    </p:animEffect>
                                  </p:childTnLst>
                                </p:cTn>
                              </p:par>
                              <p:par>
                                <p:cTn id="84" presetID="53" presetClass="entr" presetSubtype="16" fill="hold" grpId="0" nodeType="withEffect">
                                  <p:stCondLst>
                                    <p:cond delay="400"/>
                                  </p:stCondLst>
                                  <p:childTnLst>
                                    <p:set>
                                      <p:cBhvr>
                                        <p:cTn id="85" dur="1" fill="hold">
                                          <p:stCondLst>
                                            <p:cond delay="0"/>
                                          </p:stCondLst>
                                        </p:cTn>
                                        <p:tgtEl>
                                          <p:spTgt spid="325"/>
                                        </p:tgtEl>
                                        <p:attrNameLst>
                                          <p:attrName>style.visibility</p:attrName>
                                        </p:attrNameLst>
                                      </p:cBhvr>
                                      <p:to>
                                        <p:strVal val="visible"/>
                                      </p:to>
                                    </p:set>
                                    <p:anim calcmode="lin" valueType="num">
                                      <p:cBhvr>
                                        <p:cTn id="86" dur="500" fill="hold"/>
                                        <p:tgtEl>
                                          <p:spTgt spid="325"/>
                                        </p:tgtEl>
                                        <p:attrNameLst>
                                          <p:attrName>ppt_w</p:attrName>
                                        </p:attrNameLst>
                                      </p:cBhvr>
                                      <p:tavLst>
                                        <p:tav tm="0">
                                          <p:val>
                                            <p:fltVal val="0"/>
                                          </p:val>
                                        </p:tav>
                                        <p:tav tm="100000">
                                          <p:val>
                                            <p:strVal val="#ppt_w"/>
                                          </p:val>
                                        </p:tav>
                                      </p:tavLst>
                                    </p:anim>
                                    <p:anim calcmode="lin" valueType="num">
                                      <p:cBhvr>
                                        <p:cTn id="87" dur="500" fill="hold"/>
                                        <p:tgtEl>
                                          <p:spTgt spid="325"/>
                                        </p:tgtEl>
                                        <p:attrNameLst>
                                          <p:attrName>ppt_h</p:attrName>
                                        </p:attrNameLst>
                                      </p:cBhvr>
                                      <p:tavLst>
                                        <p:tav tm="0">
                                          <p:val>
                                            <p:fltVal val="0"/>
                                          </p:val>
                                        </p:tav>
                                        <p:tav tm="100000">
                                          <p:val>
                                            <p:strVal val="#ppt_h"/>
                                          </p:val>
                                        </p:tav>
                                      </p:tavLst>
                                    </p:anim>
                                    <p:animEffect transition="in" filter="fade">
                                      <p:cBhvr>
                                        <p:cTn id="88" dur="500"/>
                                        <p:tgtEl>
                                          <p:spTgt spid="325"/>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326"/>
                                        </p:tgtEl>
                                        <p:attrNameLst>
                                          <p:attrName>style.visibility</p:attrName>
                                        </p:attrNameLst>
                                      </p:cBhvr>
                                      <p:to>
                                        <p:strVal val="visible"/>
                                      </p:to>
                                    </p:set>
                                    <p:anim calcmode="lin" valueType="num">
                                      <p:cBhvr>
                                        <p:cTn id="91" dur="500" fill="hold"/>
                                        <p:tgtEl>
                                          <p:spTgt spid="326"/>
                                        </p:tgtEl>
                                        <p:attrNameLst>
                                          <p:attrName>ppt_w</p:attrName>
                                        </p:attrNameLst>
                                      </p:cBhvr>
                                      <p:tavLst>
                                        <p:tav tm="0">
                                          <p:val>
                                            <p:fltVal val="0"/>
                                          </p:val>
                                        </p:tav>
                                        <p:tav tm="100000">
                                          <p:val>
                                            <p:strVal val="#ppt_w"/>
                                          </p:val>
                                        </p:tav>
                                      </p:tavLst>
                                    </p:anim>
                                    <p:anim calcmode="lin" valueType="num">
                                      <p:cBhvr>
                                        <p:cTn id="92" dur="500" fill="hold"/>
                                        <p:tgtEl>
                                          <p:spTgt spid="326"/>
                                        </p:tgtEl>
                                        <p:attrNameLst>
                                          <p:attrName>ppt_h</p:attrName>
                                        </p:attrNameLst>
                                      </p:cBhvr>
                                      <p:tavLst>
                                        <p:tav tm="0">
                                          <p:val>
                                            <p:fltVal val="0"/>
                                          </p:val>
                                        </p:tav>
                                        <p:tav tm="100000">
                                          <p:val>
                                            <p:strVal val="#ppt_h"/>
                                          </p:val>
                                        </p:tav>
                                      </p:tavLst>
                                    </p:anim>
                                    <p:animEffect transition="in" filter="fade">
                                      <p:cBhvr>
                                        <p:cTn id="93" dur="500"/>
                                        <p:tgtEl>
                                          <p:spTgt spid="326"/>
                                        </p:tgtEl>
                                      </p:cBhvr>
                                    </p:animEffect>
                                  </p:childTnLst>
                                </p:cTn>
                              </p:par>
                              <p:par>
                                <p:cTn id="94" presetID="53" presetClass="entr" presetSubtype="16" fill="hold" grpId="0" nodeType="withEffect">
                                  <p:stCondLst>
                                    <p:cond delay="200"/>
                                  </p:stCondLst>
                                  <p:childTnLst>
                                    <p:set>
                                      <p:cBhvr>
                                        <p:cTn id="95" dur="1" fill="hold">
                                          <p:stCondLst>
                                            <p:cond delay="0"/>
                                          </p:stCondLst>
                                        </p:cTn>
                                        <p:tgtEl>
                                          <p:spTgt spid="327"/>
                                        </p:tgtEl>
                                        <p:attrNameLst>
                                          <p:attrName>style.visibility</p:attrName>
                                        </p:attrNameLst>
                                      </p:cBhvr>
                                      <p:to>
                                        <p:strVal val="visible"/>
                                      </p:to>
                                    </p:set>
                                    <p:anim calcmode="lin" valueType="num">
                                      <p:cBhvr>
                                        <p:cTn id="96" dur="500" fill="hold"/>
                                        <p:tgtEl>
                                          <p:spTgt spid="327"/>
                                        </p:tgtEl>
                                        <p:attrNameLst>
                                          <p:attrName>ppt_w</p:attrName>
                                        </p:attrNameLst>
                                      </p:cBhvr>
                                      <p:tavLst>
                                        <p:tav tm="0">
                                          <p:val>
                                            <p:fltVal val="0"/>
                                          </p:val>
                                        </p:tav>
                                        <p:tav tm="100000">
                                          <p:val>
                                            <p:strVal val="#ppt_w"/>
                                          </p:val>
                                        </p:tav>
                                      </p:tavLst>
                                    </p:anim>
                                    <p:anim calcmode="lin" valueType="num">
                                      <p:cBhvr>
                                        <p:cTn id="97" dur="500" fill="hold"/>
                                        <p:tgtEl>
                                          <p:spTgt spid="327"/>
                                        </p:tgtEl>
                                        <p:attrNameLst>
                                          <p:attrName>ppt_h</p:attrName>
                                        </p:attrNameLst>
                                      </p:cBhvr>
                                      <p:tavLst>
                                        <p:tav tm="0">
                                          <p:val>
                                            <p:fltVal val="0"/>
                                          </p:val>
                                        </p:tav>
                                        <p:tav tm="100000">
                                          <p:val>
                                            <p:strVal val="#ppt_h"/>
                                          </p:val>
                                        </p:tav>
                                      </p:tavLst>
                                    </p:anim>
                                    <p:animEffect transition="in" filter="fade">
                                      <p:cBhvr>
                                        <p:cTn id="98" dur="500"/>
                                        <p:tgtEl>
                                          <p:spTgt spid="327"/>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328"/>
                                        </p:tgtEl>
                                        <p:attrNameLst>
                                          <p:attrName>style.visibility</p:attrName>
                                        </p:attrNameLst>
                                      </p:cBhvr>
                                      <p:to>
                                        <p:strVal val="visible"/>
                                      </p:to>
                                    </p:set>
                                    <p:anim calcmode="lin" valueType="num">
                                      <p:cBhvr>
                                        <p:cTn id="101" dur="500" fill="hold"/>
                                        <p:tgtEl>
                                          <p:spTgt spid="328"/>
                                        </p:tgtEl>
                                        <p:attrNameLst>
                                          <p:attrName>ppt_w</p:attrName>
                                        </p:attrNameLst>
                                      </p:cBhvr>
                                      <p:tavLst>
                                        <p:tav tm="0">
                                          <p:val>
                                            <p:fltVal val="0"/>
                                          </p:val>
                                        </p:tav>
                                        <p:tav tm="100000">
                                          <p:val>
                                            <p:strVal val="#ppt_w"/>
                                          </p:val>
                                        </p:tav>
                                      </p:tavLst>
                                    </p:anim>
                                    <p:anim calcmode="lin" valueType="num">
                                      <p:cBhvr>
                                        <p:cTn id="102" dur="500" fill="hold"/>
                                        <p:tgtEl>
                                          <p:spTgt spid="328"/>
                                        </p:tgtEl>
                                        <p:attrNameLst>
                                          <p:attrName>ppt_h</p:attrName>
                                        </p:attrNameLst>
                                      </p:cBhvr>
                                      <p:tavLst>
                                        <p:tav tm="0">
                                          <p:val>
                                            <p:fltVal val="0"/>
                                          </p:val>
                                        </p:tav>
                                        <p:tav tm="100000">
                                          <p:val>
                                            <p:strVal val="#ppt_h"/>
                                          </p:val>
                                        </p:tav>
                                      </p:tavLst>
                                    </p:anim>
                                    <p:animEffect transition="in" filter="fade">
                                      <p:cBhvr>
                                        <p:cTn id="103" dur="500"/>
                                        <p:tgtEl>
                                          <p:spTgt spid="328"/>
                                        </p:tgtEl>
                                      </p:cBhvr>
                                    </p:animEffect>
                                  </p:childTnLst>
                                </p:cTn>
                              </p:par>
                              <p:par>
                                <p:cTn id="104" presetID="53" presetClass="entr" presetSubtype="16" fill="hold" grpId="0" nodeType="withEffect">
                                  <p:stCondLst>
                                    <p:cond delay="400"/>
                                  </p:stCondLst>
                                  <p:childTnLst>
                                    <p:set>
                                      <p:cBhvr>
                                        <p:cTn id="105" dur="1" fill="hold">
                                          <p:stCondLst>
                                            <p:cond delay="0"/>
                                          </p:stCondLst>
                                        </p:cTn>
                                        <p:tgtEl>
                                          <p:spTgt spid="329"/>
                                        </p:tgtEl>
                                        <p:attrNameLst>
                                          <p:attrName>style.visibility</p:attrName>
                                        </p:attrNameLst>
                                      </p:cBhvr>
                                      <p:to>
                                        <p:strVal val="visible"/>
                                      </p:to>
                                    </p:set>
                                    <p:anim calcmode="lin" valueType="num">
                                      <p:cBhvr>
                                        <p:cTn id="106" dur="500" fill="hold"/>
                                        <p:tgtEl>
                                          <p:spTgt spid="329"/>
                                        </p:tgtEl>
                                        <p:attrNameLst>
                                          <p:attrName>ppt_w</p:attrName>
                                        </p:attrNameLst>
                                      </p:cBhvr>
                                      <p:tavLst>
                                        <p:tav tm="0">
                                          <p:val>
                                            <p:fltVal val="0"/>
                                          </p:val>
                                        </p:tav>
                                        <p:tav tm="100000">
                                          <p:val>
                                            <p:strVal val="#ppt_w"/>
                                          </p:val>
                                        </p:tav>
                                      </p:tavLst>
                                    </p:anim>
                                    <p:anim calcmode="lin" valueType="num">
                                      <p:cBhvr>
                                        <p:cTn id="107" dur="500" fill="hold"/>
                                        <p:tgtEl>
                                          <p:spTgt spid="329"/>
                                        </p:tgtEl>
                                        <p:attrNameLst>
                                          <p:attrName>ppt_h</p:attrName>
                                        </p:attrNameLst>
                                      </p:cBhvr>
                                      <p:tavLst>
                                        <p:tav tm="0">
                                          <p:val>
                                            <p:fltVal val="0"/>
                                          </p:val>
                                        </p:tav>
                                        <p:tav tm="100000">
                                          <p:val>
                                            <p:strVal val="#ppt_h"/>
                                          </p:val>
                                        </p:tav>
                                      </p:tavLst>
                                    </p:anim>
                                    <p:animEffect transition="in" filter="fade">
                                      <p:cBhvr>
                                        <p:cTn id="108" dur="500"/>
                                        <p:tgtEl>
                                          <p:spTgt spid="329"/>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330"/>
                                        </p:tgtEl>
                                        <p:attrNameLst>
                                          <p:attrName>style.visibility</p:attrName>
                                        </p:attrNameLst>
                                      </p:cBhvr>
                                      <p:to>
                                        <p:strVal val="visible"/>
                                      </p:to>
                                    </p:set>
                                    <p:anim calcmode="lin" valueType="num">
                                      <p:cBhvr>
                                        <p:cTn id="111" dur="500" fill="hold"/>
                                        <p:tgtEl>
                                          <p:spTgt spid="330"/>
                                        </p:tgtEl>
                                        <p:attrNameLst>
                                          <p:attrName>ppt_w</p:attrName>
                                        </p:attrNameLst>
                                      </p:cBhvr>
                                      <p:tavLst>
                                        <p:tav tm="0">
                                          <p:val>
                                            <p:fltVal val="0"/>
                                          </p:val>
                                        </p:tav>
                                        <p:tav tm="100000">
                                          <p:val>
                                            <p:strVal val="#ppt_w"/>
                                          </p:val>
                                        </p:tav>
                                      </p:tavLst>
                                    </p:anim>
                                    <p:anim calcmode="lin" valueType="num">
                                      <p:cBhvr>
                                        <p:cTn id="112" dur="500" fill="hold"/>
                                        <p:tgtEl>
                                          <p:spTgt spid="330"/>
                                        </p:tgtEl>
                                        <p:attrNameLst>
                                          <p:attrName>ppt_h</p:attrName>
                                        </p:attrNameLst>
                                      </p:cBhvr>
                                      <p:tavLst>
                                        <p:tav tm="0">
                                          <p:val>
                                            <p:fltVal val="0"/>
                                          </p:val>
                                        </p:tav>
                                        <p:tav tm="100000">
                                          <p:val>
                                            <p:strVal val="#ppt_h"/>
                                          </p:val>
                                        </p:tav>
                                      </p:tavLst>
                                    </p:anim>
                                    <p:animEffect transition="in" filter="fade">
                                      <p:cBhvr>
                                        <p:cTn id="113" dur="500"/>
                                        <p:tgtEl>
                                          <p:spTgt spid="330"/>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331"/>
                                        </p:tgtEl>
                                        <p:attrNameLst>
                                          <p:attrName>style.visibility</p:attrName>
                                        </p:attrNameLst>
                                      </p:cBhvr>
                                      <p:to>
                                        <p:strVal val="visible"/>
                                      </p:to>
                                    </p:set>
                                    <p:anim calcmode="lin" valueType="num">
                                      <p:cBhvr>
                                        <p:cTn id="116" dur="500" fill="hold"/>
                                        <p:tgtEl>
                                          <p:spTgt spid="331"/>
                                        </p:tgtEl>
                                        <p:attrNameLst>
                                          <p:attrName>ppt_w</p:attrName>
                                        </p:attrNameLst>
                                      </p:cBhvr>
                                      <p:tavLst>
                                        <p:tav tm="0">
                                          <p:val>
                                            <p:fltVal val="0"/>
                                          </p:val>
                                        </p:tav>
                                        <p:tav tm="100000">
                                          <p:val>
                                            <p:strVal val="#ppt_w"/>
                                          </p:val>
                                        </p:tav>
                                      </p:tavLst>
                                    </p:anim>
                                    <p:anim calcmode="lin" valueType="num">
                                      <p:cBhvr>
                                        <p:cTn id="117" dur="500" fill="hold"/>
                                        <p:tgtEl>
                                          <p:spTgt spid="331"/>
                                        </p:tgtEl>
                                        <p:attrNameLst>
                                          <p:attrName>ppt_h</p:attrName>
                                        </p:attrNameLst>
                                      </p:cBhvr>
                                      <p:tavLst>
                                        <p:tav tm="0">
                                          <p:val>
                                            <p:fltVal val="0"/>
                                          </p:val>
                                        </p:tav>
                                        <p:tav tm="100000">
                                          <p:val>
                                            <p:strVal val="#ppt_h"/>
                                          </p:val>
                                        </p:tav>
                                      </p:tavLst>
                                    </p:anim>
                                    <p:animEffect transition="in" filter="fade">
                                      <p:cBhvr>
                                        <p:cTn id="118" dur="500"/>
                                        <p:tgtEl>
                                          <p:spTgt spid="331"/>
                                        </p:tgtEl>
                                      </p:cBhvr>
                                    </p:animEffect>
                                  </p:childTnLst>
                                </p:cTn>
                              </p:par>
                              <p:par>
                                <p:cTn id="119" presetID="53" presetClass="entr" presetSubtype="16" fill="hold" grpId="0" nodeType="withEffect">
                                  <p:stCondLst>
                                    <p:cond delay="400"/>
                                  </p:stCondLst>
                                  <p:childTnLst>
                                    <p:set>
                                      <p:cBhvr>
                                        <p:cTn id="120" dur="1" fill="hold">
                                          <p:stCondLst>
                                            <p:cond delay="0"/>
                                          </p:stCondLst>
                                        </p:cTn>
                                        <p:tgtEl>
                                          <p:spTgt spid="332"/>
                                        </p:tgtEl>
                                        <p:attrNameLst>
                                          <p:attrName>style.visibility</p:attrName>
                                        </p:attrNameLst>
                                      </p:cBhvr>
                                      <p:to>
                                        <p:strVal val="visible"/>
                                      </p:to>
                                    </p:set>
                                    <p:anim calcmode="lin" valueType="num">
                                      <p:cBhvr>
                                        <p:cTn id="121" dur="500" fill="hold"/>
                                        <p:tgtEl>
                                          <p:spTgt spid="332"/>
                                        </p:tgtEl>
                                        <p:attrNameLst>
                                          <p:attrName>ppt_w</p:attrName>
                                        </p:attrNameLst>
                                      </p:cBhvr>
                                      <p:tavLst>
                                        <p:tav tm="0">
                                          <p:val>
                                            <p:fltVal val="0"/>
                                          </p:val>
                                        </p:tav>
                                        <p:tav tm="100000">
                                          <p:val>
                                            <p:strVal val="#ppt_w"/>
                                          </p:val>
                                        </p:tav>
                                      </p:tavLst>
                                    </p:anim>
                                    <p:anim calcmode="lin" valueType="num">
                                      <p:cBhvr>
                                        <p:cTn id="122" dur="500" fill="hold"/>
                                        <p:tgtEl>
                                          <p:spTgt spid="332"/>
                                        </p:tgtEl>
                                        <p:attrNameLst>
                                          <p:attrName>ppt_h</p:attrName>
                                        </p:attrNameLst>
                                      </p:cBhvr>
                                      <p:tavLst>
                                        <p:tav tm="0">
                                          <p:val>
                                            <p:fltVal val="0"/>
                                          </p:val>
                                        </p:tav>
                                        <p:tav tm="100000">
                                          <p:val>
                                            <p:strVal val="#ppt_h"/>
                                          </p:val>
                                        </p:tav>
                                      </p:tavLst>
                                    </p:anim>
                                    <p:animEffect transition="in" filter="fade">
                                      <p:cBhvr>
                                        <p:cTn id="123" dur="500"/>
                                        <p:tgtEl>
                                          <p:spTgt spid="332"/>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333"/>
                                        </p:tgtEl>
                                        <p:attrNameLst>
                                          <p:attrName>style.visibility</p:attrName>
                                        </p:attrNameLst>
                                      </p:cBhvr>
                                      <p:to>
                                        <p:strVal val="visible"/>
                                      </p:to>
                                    </p:set>
                                    <p:anim calcmode="lin" valueType="num">
                                      <p:cBhvr>
                                        <p:cTn id="126" dur="500" fill="hold"/>
                                        <p:tgtEl>
                                          <p:spTgt spid="333"/>
                                        </p:tgtEl>
                                        <p:attrNameLst>
                                          <p:attrName>ppt_w</p:attrName>
                                        </p:attrNameLst>
                                      </p:cBhvr>
                                      <p:tavLst>
                                        <p:tav tm="0">
                                          <p:val>
                                            <p:fltVal val="0"/>
                                          </p:val>
                                        </p:tav>
                                        <p:tav tm="100000">
                                          <p:val>
                                            <p:strVal val="#ppt_w"/>
                                          </p:val>
                                        </p:tav>
                                      </p:tavLst>
                                    </p:anim>
                                    <p:anim calcmode="lin" valueType="num">
                                      <p:cBhvr>
                                        <p:cTn id="127" dur="500" fill="hold"/>
                                        <p:tgtEl>
                                          <p:spTgt spid="333"/>
                                        </p:tgtEl>
                                        <p:attrNameLst>
                                          <p:attrName>ppt_h</p:attrName>
                                        </p:attrNameLst>
                                      </p:cBhvr>
                                      <p:tavLst>
                                        <p:tav tm="0">
                                          <p:val>
                                            <p:fltVal val="0"/>
                                          </p:val>
                                        </p:tav>
                                        <p:tav tm="100000">
                                          <p:val>
                                            <p:strVal val="#ppt_h"/>
                                          </p:val>
                                        </p:tav>
                                      </p:tavLst>
                                    </p:anim>
                                    <p:animEffect transition="in" filter="fade">
                                      <p:cBhvr>
                                        <p:cTn id="128" dur="500"/>
                                        <p:tgtEl>
                                          <p:spTgt spid="333"/>
                                        </p:tgtEl>
                                      </p:cBhvr>
                                    </p:animEffect>
                                  </p:childTnLst>
                                </p:cTn>
                              </p:par>
                              <p:par>
                                <p:cTn id="129" presetID="53" presetClass="entr" presetSubtype="16" fill="hold" grpId="0" nodeType="withEffect">
                                  <p:stCondLst>
                                    <p:cond delay="200"/>
                                  </p:stCondLst>
                                  <p:childTnLst>
                                    <p:set>
                                      <p:cBhvr>
                                        <p:cTn id="130" dur="1" fill="hold">
                                          <p:stCondLst>
                                            <p:cond delay="0"/>
                                          </p:stCondLst>
                                        </p:cTn>
                                        <p:tgtEl>
                                          <p:spTgt spid="334"/>
                                        </p:tgtEl>
                                        <p:attrNameLst>
                                          <p:attrName>style.visibility</p:attrName>
                                        </p:attrNameLst>
                                      </p:cBhvr>
                                      <p:to>
                                        <p:strVal val="visible"/>
                                      </p:to>
                                    </p:set>
                                    <p:anim calcmode="lin" valueType="num">
                                      <p:cBhvr>
                                        <p:cTn id="131" dur="500" fill="hold"/>
                                        <p:tgtEl>
                                          <p:spTgt spid="334"/>
                                        </p:tgtEl>
                                        <p:attrNameLst>
                                          <p:attrName>ppt_w</p:attrName>
                                        </p:attrNameLst>
                                      </p:cBhvr>
                                      <p:tavLst>
                                        <p:tav tm="0">
                                          <p:val>
                                            <p:fltVal val="0"/>
                                          </p:val>
                                        </p:tav>
                                        <p:tav tm="100000">
                                          <p:val>
                                            <p:strVal val="#ppt_w"/>
                                          </p:val>
                                        </p:tav>
                                      </p:tavLst>
                                    </p:anim>
                                    <p:anim calcmode="lin" valueType="num">
                                      <p:cBhvr>
                                        <p:cTn id="132" dur="500" fill="hold"/>
                                        <p:tgtEl>
                                          <p:spTgt spid="334"/>
                                        </p:tgtEl>
                                        <p:attrNameLst>
                                          <p:attrName>ppt_h</p:attrName>
                                        </p:attrNameLst>
                                      </p:cBhvr>
                                      <p:tavLst>
                                        <p:tav tm="0">
                                          <p:val>
                                            <p:fltVal val="0"/>
                                          </p:val>
                                        </p:tav>
                                        <p:tav tm="100000">
                                          <p:val>
                                            <p:strVal val="#ppt_h"/>
                                          </p:val>
                                        </p:tav>
                                      </p:tavLst>
                                    </p:anim>
                                    <p:animEffect transition="in" filter="fade">
                                      <p:cBhvr>
                                        <p:cTn id="133" dur="500"/>
                                        <p:tgtEl>
                                          <p:spTgt spid="334"/>
                                        </p:tgtEl>
                                      </p:cBhvr>
                                    </p:animEffect>
                                  </p:childTnLst>
                                </p:cTn>
                              </p:par>
                              <p:par>
                                <p:cTn id="134" presetID="53" presetClass="entr" presetSubtype="16" fill="hold" grpId="0" nodeType="withEffect">
                                  <p:stCondLst>
                                    <p:cond delay="200"/>
                                  </p:stCondLst>
                                  <p:childTnLst>
                                    <p:set>
                                      <p:cBhvr>
                                        <p:cTn id="135" dur="1" fill="hold">
                                          <p:stCondLst>
                                            <p:cond delay="0"/>
                                          </p:stCondLst>
                                        </p:cTn>
                                        <p:tgtEl>
                                          <p:spTgt spid="335"/>
                                        </p:tgtEl>
                                        <p:attrNameLst>
                                          <p:attrName>style.visibility</p:attrName>
                                        </p:attrNameLst>
                                      </p:cBhvr>
                                      <p:to>
                                        <p:strVal val="visible"/>
                                      </p:to>
                                    </p:set>
                                    <p:anim calcmode="lin" valueType="num">
                                      <p:cBhvr>
                                        <p:cTn id="136" dur="500" fill="hold"/>
                                        <p:tgtEl>
                                          <p:spTgt spid="335"/>
                                        </p:tgtEl>
                                        <p:attrNameLst>
                                          <p:attrName>ppt_w</p:attrName>
                                        </p:attrNameLst>
                                      </p:cBhvr>
                                      <p:tavLst>
                                        <p:tav tm="0">
                                          <p:val>
                                            <p:fltVal val="0"/>
                                          </p:val>
                                        </p:tav>
                                        <p:tav tm="100000">
                                          <p:val>
                                            <p:strVal val="#ppt_w"/>
                                          </p:val>
                                        </p:tav>
                                      </p:tavLst>
                                    </p:anim>
                                    <p:anim calcmode="lin" valueType="num">
                                      <p:cBhvr>
                                        <p:cTn id="137" dur="500" fill="hold"/>
                                        <p:tgtEl>
                                          <p:spTgt spid="335"/>
                                        </p:tgtEl>
                                        <p:attrNameLst>
                                          <p:attrName>ppt_h</p:attrName>
                                        </p:attrNameLst>
                                      </p:cBhvr>
                                      <p:tavLst>
                                        <p:tav tm="0">
                                          <p:val>
                                            <p:fltVal val="0"/>
                                          </p:val>
                                        </p:tav>
                                        <p:tav tm="100000">
                                          <p:val>
                                            <p:strVal val="#ppt_h"/>
                                          </p:val>
                                        </p:tav>
                                      </p:tavLst>
                                    </p:anim>
                                    <p:animEffect transition="in" filter="fade">
                                      <p:cBhvr>
                                        <p:cTn id="138" dur="500"/>
                                        <p:tgtEl>
                                          <p:spTgt spid="335"/>
                                        </p:tgtEl>
                                      </p:cBhvr>
                                    </p:animEffect>
                                  </p:childTnLst>
                                </p:cTn>
                              </p:par>
                            </p:childTnLst>
                          </p:cTn>
                        </p:par>
                        <p:par>
                          <p:cTn id="139" fill="hold">
                            <p:stCondLst>
                              <p:cond delay="1300"/>
                            </p:stCondLst>
                            <p:childTnLst>
                              <p:par>
                                <p:cTn id="140" presetID="22" presetClass="entr" presetSubtype="2" fill="hold" grpId="0" nodeType="afterEffect">
                                  <p:stCondLst>
                                    <p:cond delay="0"/>
                                  </p:stCondLst>
                                  <p:childTnLst>
                                    <p:set>
                                      <p:cBhvr>
                                        <p:cTn id="141" dur="1" fill="hold">
                                          <p:stCondLst>
                                            <p:cond delay="0"/>
                                          </p:stCondLst>
                                        </p:cTn>
                                        <p:tgtEl>
                                          <p:spTgt spid="336"/>
                                        </p:tgtEl>
                                        <p:attrNameLst>
                                          <p:attrName>style.visibility</p:attrName>
                                        </p:attrNameLst>
                                      </p:cBhvr>
                                      <p:to>
                                        <p:strVal val="visible"/>
                                      </p:to>
                                    </p:set>
                                    <p:animEffect transition="in" filter="wipe(right)">
                                      <p:cBhvr>
                                        <p:cTn id="142" dur="500"/>
                                        <p:tgtEl>
                                          <p:spTgt spid="336"/>
                                        </p:tgtEl>
                                      </p:cBhvr>
                                    </p:animEffect>
                                  </p:childTnLst>
                                </p:cTn>
                              </p:par>
                            </p:childTnLst>
                          </p:cTn>
                        </p:par>
                        <p:par>
                          <p:cTn id="143" fill="hold">
                            <p:stCondLst>
                              <p:cond delay="1800"/>
                            </p:stCondLst>
                            <p:childTnLst>
                              <p:par>
                                <p:cTn id="144" presetID="16" presetClass="entr" presetSubtype="37" fill="hold" nodeType="afterEffect">
                                  <p:stCondLst>
                                    <p:cond delay="0"/>
                                  </p:stCondLst>
                                  <p:childTnLst>
                                    <p:set>
                                      <p:cBhvr>
                                        <p:cTn id="145" dur="1" fill="hold">
                                          <p:stCondLst>
                                            <p:cond delay="0"/>
                                          </p:stCondLst>
                                        </p:cTn>
                                        <p:tgtEl>
                                          <p:spTgt spid="337"/>
                                        </p:tgtEl>
                                        <p:attrNameLst>
                                          <p:attrName>style.visibility</p:attrName>
                                        </p:attrNameLst>
                                      </p:cBhvr>
                                      <p:to>
                                        <p:strVal val="visible"/>
                                      </p:to>
                                    </p:set>
                                    <p:animEffect transition="in" filter="barn(outVertical)">
                                      <p:cBhvr>
                                        <p:cTn id="146" dur="1150"/>
                                        <p:tgtEl>
                                          <p:spTgt spid="337"/>
                                        </p:tgtEl>
                                      </p:cBhvr>
                                    </p:animEffect>
                                  </p:childTnLst>
                                </p:cTn>
                              </p:par>
                            </p:childTnLst>
                          </p:cTn>
                        </p:par>
                        <p:par>
                          <p:cTn id="147" fill="hold">
                            <p:stCondLst>
                              <p:cond delay="3300"/>
                            </p:stCondLst>
                            <p:childTnLst>
                              <p:par>
                                <p:cTn id="148" presetID="22" presetClass="entr" presetSubtype="1" fill="hold" grpId="0" nodeType="afterEffect">
                                  <p:stCondLst>
                                    <p:cond delay="0"/>
                                  </p:stCondLst>
                                  <p:childTnLst>
                                    <p:set>
                                      <p:cBhvr>
                                        <p:cTn id="149" dur="1" fill="hold">
                                          <p:stCondLst>
                                            <p:cond delay="0"/>
                                          </p:stCondLst>
                                        </p:cTn>
                                        <p:tgtEl>
                                          <p:spTgt spid="356"/>
                                        </p:tgtEl>
                                        <p:attrNameLst>
                                          <p:attrName>style.visibility</p:attrName>
                                        </p:attrNameLst>
                                      </p:cBhvr>
                                      <p:to>
                                        <p:strVal val="visible"/>
                                      </p:to>
                                    </p:set>
                                    <p:animEffect transition="in" filter="wipe(up)">
                                      <p:cBhvr>
                                        <p:cTn id="150" dur="500"/>
                                        <p:tgtEl>
                                          <p:spTgt spid="356"/>
                                        </p:tgtEl>
                                      </p:cBhvr>
                                    </p:animEffect>
                                  </p:childTnLst>
                                </p:cTn>
                              </p:par>
                            </p:childTnLst>
                          </p:cTn>
                        </p:par>
                        <p:par>
                          <p:cTn id="151" fill="hold">
                            <p:stCondLst>
                              <p:cond delay="3800"/>
                            </p:stCondLst>
                            <p:childTnLst>
                              <p:par>
                                <p:cTn id="152" presetID="23" presetClass="entr" presetSubtype="528" fill="hold" nodeType="afterEffect">
                                  <p:stCondLst>
                                    <p:cond delay="0"/>
                                  </p:stCondLst>
                                  <p:childTnLst>
                                    <p:set>
                                      <p:cBhvr>
                                        <p:cTn id="153" dur="1" fill="hold">
                                          <p:stCondLst>
                                            <p:cond delay="0"/>
                                          </p:stCondLst>
                                        </p:cTn>
                                        <p:tgtEl>
                                          <p:spTgt spid="357"/>
                                        </p:tgtEl>
                                        <p:attrNameLst>
                                          <p:attrName>style.visibility</p:attrName>
                                        </p:attrNameLst>
                                      </p:cBhvr>
                                      <p:to>
                                        <p:strVal val="visible"/>
                                      </p:to>
                                    </p:set>
                                    <p:anim calcmode="lin" valueType="num">
                                      <p:cBhvr>
                                        <p:cTn id="154" dur="1000" fill="hold"/>
                                        <p:tgtEl>
                                          <p:spTgt spid="357"/>
                                        </p:tgtEl>
                                        <p:attrNameLst>
                                          <p:attrName>ppt_w</p:attrName>
                                        </p:attrNameLst>
                                      </p:cBhvr>
                                      <p:tavLst>
                                        <p:tav tm="0">
                                          <p:val>
                                            <p:fltVal val="0"/>
                                          </p:val>
                                        </p:tav>
                                        <p:tav tm="100000">
                                          <p:val>
                                            <p:strVal val="#ppt_w"/>
                                          </p:val>
                                        </p:tav>
                                      </p:tavLst>
                                    </p:anim>
                                    <p:anim calcmode="lin" valueType="num">
                                      <p:cBhvr>
                                        <p:cTn id="155" dur="1000" fill="hold"/>
                                        <p:tgtEl>
                                          <p:spTgt spid="357"/>
                                        </p:tgtEl>
                                        <p:attrNameLst>
                                          <p:attrName>ppt_h</p:attrName>
                                        </p:attrNameLst>
                                      </p:cBhvr>
                                      <p:tavLst>
                                        <p:tav tm="0">
                                          <p:val>
                                            <p:fltVal val="0"/>
                                          </p:val>
                                        </p:tav>
                                        <p:tav tm="100000">
                                          <p:val>
                                            <p:strVal val="#ppt_h"/>
                                          </p:val>
                                        </p:tav>
                                      </p:tavLst>
                                    </p:anim>
                                    <p:anim calcmode="lin" valueType="num">
                                      <p:cBhvr>
                                        <p:cTn id="156" dur="1000" fill="hold"/>
                                        <p:tgtEl>
                                          <p:spTgt spid="357"/>
                                        </p:tgtEl>
                                        <p:attrNameLst>
                                          <p:attrName>ppt_x</p:attrName>
                                        </p:attrNameLst>
                                      </p:cBhvr>
                                      <p:tavLst>
                                        <p:tav tm="0">
                                          <p:val>
                                            <p:fltVal val="0.5"/>
                                          </p:val>
                                        </p:tav>
                                        <p:tav tm="100000">
                                          <p:val>
                                            <p:strVal val="#ppt_x"/>
                                          </p:val>
                                        </p:tav>
                                      </p:tavLst>
                                    </p:anim>
                                    <p:anim calcmode="lin" valueType="num">
                                      <p:cBhvr>
                                        <p:cTn id="157" dur="1000" fill="hold"/>
                                        <p:tgtEl>
                                          <p:spTgt spid="357"/>
                                        </p:tgtEl>
                                        <p:attrNameLst>
                                          <p:attrName>ppt_y</p:attrName>
                                        </p:attrNameLst>
                                      </p:cBhvr>
                                      <p:tavLst>
                                        <p:tav tm="0">
                                          <p:val>
                                            <p:fltVal val="0.5"/>
                                          </p:val>
                                        </p:tav>
                                        <p:tav tm="100000">
                                          <p:val>
                                            <p:strVal val="#ppt_y"/>
                                          </p:val>
                                        </p:tav>
                                      </p:tavLst>
                                    </p:anim>
                                  </p:childTnLst>
                                </p:cTn>
                              </p:par>
                              <p:par>
                                <p:cTn id="158" presetID="23" presetClass="entr" presetSubtype="528" fill="hold" nodeType="withEffect">
                                  <p:stCondLst>
                                    <p:cond delay="400"/>
                                  </p:stCondLst>
                                  <p:childTnLst>
                                    <p:set>
                                      <p:cBhvr>
                                        <p:cTn id="159" dur="1" fill="hold">
                                          <p:stCondLst>
                                            <p:cond delay="0"/>
                                          </p:stCondLst>
                                        </p:cTn>
                                        <p:tgtEl>
                                          <p:spTgt spid="360"/>
                                        </p:tgtEl>
                                        <p:attrNameLst>
                                          <p:attrName>style.visibility</p:attrName>
                                        </p:attrNameLst>
                                      </p:cBhvr>
                                      <p:to>
                                        <p:strVal val="visible"/>
                                      </p:to>
                                    </p:set>
                                    <p:anim calcmode="lin" valueType="num">
                                      <p:cBhvr>
                                        <p:cTn id="160" dur="1000" fill="hold"/>
                                        <p:tgtEl>
                                          <p:spTgt spid="360"/>
                                        </p:tgtEl>
                                        <p:attrNameLst>
                                          <p:attrName>ppt_w</p:attrName>
                                        </p:attrNameLst>
                                      </p:cBhvr>
                                      <p:tavLst>
                                        <p:tav tm="0">
                                          <p:val>
                                            <p:fltVal val="0"/>
                                          </p:val>
                                        </p:tav>
                                        <p:tav tm="100000">
                                          <p:val>
                                            <p:strVal val="#ppt_w"/>
                                          </p:val>
                                        </p:tav>
                                      </p:tavLst>
                                    </p:anim>
                                    <p:anim calcmode="lin" valueType="num">
                                      <p:cBhvr>
                                        <p:cTn id="161" dur="1000" fill="hold"/>
                                        <p:tgtEl>
                                          <p:spTgt spid="360"/>
                                        </p:tgtEl>
                                        <p:attrNameLst>
                                          <p:attrName>ppt_h</p:attrName>
                                        </p:attrNameLst>
                                      </p:cBhvr>
                                      <p:tavLst>
                                        <p:tav tm="0">
                                          <p:val>
                                            <p:fltVal val="0"/>
                                          </p:val>
                                        </p:tav>
                                        <p:tav tm="100000">
                                          <p:val>
                                            <p:strVal val="#ppt_h"/>
                                          </p:val>
                                        </p:tav>
                                      </p:tavLst>
                                    </p:anim>
                                    <p:anim calcmode="lin" valueType="num">
                                      <p:cBhvr>
                                        <p:cTn id="162" dur="1000" fill="hold"/>
                                        <p:tgtEl>
                                          <p:spTgt spid="360"/>
                                        </p:tgtEl>
                                        <p:attrNameLst>
                                          <p:attrName>ppt_x</p:attrName>
                                        </p:attrNameLst>
                                      </p:cBhvr>
                                      <p:tavLst>
                                        <p:tav tm="0">
                                          <p:val>
                                            <p:fltVal val="0.5"/>
                                          </p:val>
                                        </p:tav>
                                        <p:tav tm="100000">
                                          <p:val>
                                            <p:strVal val="#ppt_x"/>
                                          </p:val>
                                        </p:tav>
                                      </p:tavLst>
                                    </p:anim>
                                    <p:anim calcmode="lin" valueType="num">
                                      <p:cBhvr>
                                        <p:cTn id="163" dur="1000" fill="hold"/>
                                        <p:tgtEl>
                                          <p:spTgt spid="360"/>
                                        </p:tgtEl>
                                        <p:attrNameLst>
                                          <p:attrName>ppt_y</p:attrName>
                                        </p:attrNameLst>
                                      </p:cBhvr>
                                      <p:tavLst>
                                        <p:tav tm="0">
                                          <p:val>
                                            <p:fltVal val="0.5"/>
                                          </p:val>
                                        </p:tav>
                                        <p:tav tm="100000">
                                          <p:val>
                                            <p:strVal val="#ppt_y"/>
                                          </p:val>
                                        </p:tav>
                                      </p:tavLst>
                                    </p:anim>
                                  </p:childTnLst>
                                </p:cTn>
                              </p:par>
                              <p:par>
                                <p:cTn id="164" presetID="23" presetClass="entr" presetSubtype="528" fill="hold" nodeType="withEffect">
                                  <p:stCondLst>
                                    <p:cond delay="800"/>
                                  </p:stCondLst>
                                  <p:childTnLst>
                                    <p:set>
                                      <p:cBhvr>
                                        <p:cTn id="165" dur="1" fill="hold">
                                          <p:stCondLst>
                                            <p:cond delay="0"/>
                                          </p:stCondLst>
                                        </p:cTn>
                                        <p:tgtEl>
                                          <p:spTgt spid="363"/>
                                        </p:tgtEl>
                                        <p:attrNameLst>
                                          <p:attrName>style.visibility</p:attrName>
                                        </p:attrNameLst>
                                      </p:cBhvr>
                                      <p:to>
                                        <p:strVal val="visible"/>
                                      </p:to>
                                    </p:set>
                                    <p:anim calcmode="lin" valueType="num">
                                      <p:cBhvr>
                                        <p:cTn id="166" dur="1000" fill="hold"/>
                                        <p:tgtEl>
                                          <p:spTgt spid="363"/>
                                        </p:tgtEl>
                                        <p:attrNameLst>
                                          <p:attrName>ppt_w</p:attrName>
                                        </p:attrNameLst>
                                      </p:cBhvr>
                                      <p:tavLst>
                                        <p:tav tm="0">
                                          <p:val>
                                            <p:fltVal val="0"/>
                                          </p:val>
                                        </p:tav>
                                        <p:tav tm="100000">
                                          <p:val>
                                            <p:strVal val="#ppt_w"/>
                                          </p:val>
                                        </p:tav>
                                      </p:tavLst>
                                    </p:anim>
                                    <p:anim calcmode="lin" valueType="num">
                                      <p:cBhvr>
                                        <p:cTn id="167" dur="1000" fill="hold"/>
                                        <p:tgtEl>
                                          <p:spTgt spid="363"/>
                                        </p:tgtEl>
                                        <p:attrNameLst>
                                          <p:attrName>ppt_h</p:attrName>
                                        </p:attrNameLst>
                                      </p:cBhvr>
                                      <p:tavLst>
                                        <p:tav tm="0">
                                          <p:val>
                                            <p:fltVal val="0"/>
                                          </p:val>
                                        </p:tav>
                                        <p:tav tm="100000">
                                          <p:val>
                                            <p:strVal val="#ppt_h"/>
                                          </p:val>
                                        </p:tav>
                                      </p:tavLst>
                                    </p:anim>
                                    <p:anim calcmode="lin" valueType="num">
                                      <p:cBhvr>
                                        <p:cTn id="168" dur="1000" fill="hold"/>
                                        <p:tgtEl>
                                          <p:spTgt spid="363"/>
                                        </p:tgtEl>
                                        <p:attrNameLst>
                                          <p:attrName>ppt_x</p:attrName>
                                        </p:attrNameLst>
                                      </p:cBhvr>
                                      <p:tavLst>
                                        <p:tav tm="0">
                                          <p:val>
                                            <p:fltVal val="0.5"/>
                                          </p:val>
                                        </p:tav>
                                        <p:tav tm="100000">
                                          <p:val>
                                            <p:strVal val="#ppt_x"/>
                                          </p:val>
                                        </p:tav>
                                      </p:tavLst>
                                    </p:anim>
                                    <p:anim calcmode="lin" valueType="num">
                                      <p:cBhvr>
                                        <p:cTn id="169" dur="1000" fill="hold"/>
                                        <p:tgtEl>
                                          <p:spTgt spid="363"/>
                                        </p:tgtEl>
                                        <p:attrNameLst>
                                          <p:attrName>ppt_y</p:attrName>
                                        </p:attrNameLst>
                                      </p:cBhvr>
                                      <p:tavLst>
                                        <p:tav tm="0">
                                          <p:val>
                                            <p:fltVal val="0.5"/>
                                          </p:val>
                                        </p:tav>
                                        <p:tav tm="100000">
                                          <p:val>
                                            <p:strVal val="#ppt_y"/>
                                          </p:val>
                                        </p:tav>
                                      </p:tavLst>
                                    </p:anim>
                                  </p:childTnLst>
                                </p:cTn>
                              </p:par>
                              <p:par>
                                <p:cTn id="170" presetID="23" presetClass="entr" presetSubtype="528" fill="hold" nodeType="withEffect">
                                  <p:stCondLst>
                                    <p:cond delay="0"/>
                                  </p:stCondLst>
                                  <p:childTnLst>
                                    <p:set>
                                      <p:cBhvr>
                                        <p:cTn id="171" dur="1" fill="hold">
                                          <p:stCondLst>
                                            <p:cond delay="0"/>
                                          </p:stCondLst>
                                        </p:cTn>
                                        <p:tgtEl>
                                          <p:spTgt spid="366"/>
                                        </p:tgtEl>
                                        <p:attrNameLst>
                                          <p:attrName>style.visibility</p:attrName>
                                        </p:attrNameLst>
                                      </p:cBhvr>
                                      <p:to>
                                        <p:strVal val="visible"/>
                                      </p:to>
                                    </p:set>
                                    <p:anim calcmode="lin" valueType="num">
                                      <p:cBhvr>
                                        <p:cTn id="172" dur="1000" fill="hold"/>
                                        <p:tgtEl>
                                          <p:spTgt spid="366"/>
                                        </p:tgtEl>
                                        <p:attrNameLst>
                                          <p:attrName>ppt_w</p:attrName>
                                        </p:attrNameLst>
                                      </p:cBhvr>
                                      <p:tavLst>
                                        <p:tav tm="0">
                                          <p:val>
                                            <p:fltVal val="0"/>
                                          </p:val>
                                        </p:tav>
                                        <p:tav tm="100000">
                                          <p:val>
                                            <p:strVal val="#ppt_w"/>
                                          </p:val>
                                        </p:tav>
                                      </p:tavLst>
                                    </p:anim>
                                    <p:anim calcmode="lin" valueType="num">
                                      <p:cBhvr>
                                        <p:cTn id="173" dur="1000" fill="hold"/>
                                        <p:tgtEl>
                                          <p:spTgt spid="366"/>
                                        </p:tgtEl>
                                        <p:attrNameLst>
                                          <p:attrName>ppt_h</p:attrName>
                                        </p:attrNameLst>
                                      </p:cBhvr>
                                      <p:tavLst>
                                        <p:tav tm="0">
                                          <p:val>
                                            <p:fltVal val="0"/>
                                          </p:val>
                                        </p:tav>
                                        <p:tav tm="100000">
                                          <p:val>
                                            <p:strVal val="#ppt_h"/>
                                          </p:val>
                                        </p:tav>
                                      </p:tavLst>
                                    </p:anim>
                                    <p:anim calcmode="lin" valueType="num">
                                      <p:cBhvr>
                                        <p:cTn id="174" dur="1000" fill="hold"/>
                                        <p:tgtEl>
                                          <p:spTgt spid="366"/>
                                        </p:tgtEl>
                                        <p:attrNameLst>
                                          <p:attrName>ppt_x</p:attrName>
                                        </p:attrNameLst>
                                      </p:cBhvr>
                                      <p:tavLst>
                                        <p:tav tm="0">
                                          <p:val>
                                            <p:fltVal val="0.5"/>
                                          </p:val>
                                        </p:tav>
                                        <p:tav tm="100000">
                                          <p:val>
                                            <p:strVal val="#ppt_x"/>
                                          </p:val>
                                        </p:tav>
                                      </p:tavLst>
                                    </p:anim>
                                    <p:anim calcmode="lin" valueType="num">
                                      <p:cBhvr>
                                        <p:cTn id="175" dur="1000" fill="hold"/>
                                        <p:tgtEl>
                                          <p:spTgt spid="366"/>
                                        </p:tgtEl>
                                        <p:attrNameLst>
                                          <p:attrName>ppt_y</p:attrName>
                                        </p:attrNameLst>
                                      </p:cBhvr>
                                      <p:tavLst>
                                        <p:tav tm="0">
                                          <p:val>
                                            <p:fltVal val="0.5"/>
                                          </p:val>
                                        </p:tav>
                                        <p:tav tm="100000">
                                          <p:val>
                                            <p:strVal val="#ppt_y"/>
                                          </p:val>
                                        </p:tav>
                                      </p:tavLst>
                                    </p:anim>
                                  </p:childTnLst>
                                </p:cTn>
                              </p:par>
                              <p:par>
                                <p:cTn id="176" presetID="23" presetClass="entr" presetSubtype="528" fill="hold" nodeType="withEffect">
                                  <p:stCondLst>
                                    <p:cond delay="500"/>
                                  </p:stCondLst>
                                  <p:childTnLst>
                                    <p:set>
                                      <p:cBhvr>
                                        <p:cTn id="177" dur="1" fill="hold">
                                          <p:stCondLst>
                                            <p:cond delay="0"/>
                                          </p:stCondLst>
                                        </p:cTn>
                                        <p:tgtEl>
                                          <p:spTgt spid="369"/>
                                        </p:tgtEl>
                                        <p:attrNameLst>
                                          <p:attrName>style.visibility</p:attrName>
                                        </p:attrNameLst>
                                      </p:cBhvr>
                                      <p:to>
                                        <p:strVal val="visible"/>
                                      </p:to>
                                    </p:set>
                                    <p:anim calcmode="lin" valueType="num">
                                      <p:cBhvr>
                                        <p:cTn id="178" dur="1000" fill="hold"/>
                                        <p:tgtEl>
                                          <p:spTgt spid="369"/>
                                        </p:tgtEl>
                                        <p:attrNameLst>
                                          <p:attrName>ppt_w</p:attrName>
                                        </p:attrNameLst>
                                      </p:cBhvr>
                                      <p:tavLst>
                                        <p:tav tm="0">
                                          <p:val>
                                            <p:fltVal val="0"/>
                                          </p:val>
                                        </p:tav>
                                        <p:tav tm="100000">
                                          <p:val>
                                            <p:strVal val="#ppt_w"/>
                                          </p:val>
                                        </p:tav>
                                      </p:tavLst>
                                    </p:anim>
                                    <p:anim calcmode="lin" valueType="num">
                                      <p:cBhvr>
                                        <p:cTn id="179" dur="1000" fill="hold"/>
                                        <p:tgtEl>
                                          <p:spTgt spid="369"/>
                                        </p:tgtEl>
                                        <p:attrNameLst>
                                          <p:attrName>ppt_h</p:attrName>
                                        </p:attrNameLst>
                                      </p:cBhvr>
                                      <p:tavLst>
                                        <p:tav tm="0">
                                          <p:val>
                                            <p:fltVal val="0"/>
                                          </p:val>
                                        </p:tav>
                                        <p:tav tm="100000">
                                          <p:val>
                                            <p:strVal val="#ppt_h"/>
                                          </p:val>
                                        </p:tav>
                                      </p:tavLst>
                                    </p:anim>
                                    <p:anim calcmode="lin" valueType="num">
                                      <p:cBhvr>
                                        <p:cTn id="180" dur="1000" fill="hold"/>
                                        <p:tgtEl>
                                          <p:spTgt spid="369"/>
                                        </p:tgtEl>
                                        <p:attrNameLst>
                                          <p:attrName>ppt_x</p:attrName>
                                        </p:attrNameLst>
                                      </p:cBhvr>
                                      <p:tavLst>
                                        <p:tav tm="0">
                                          <p:val>
                                            <p:fltVal val="0.5"/>
                                          </p:val>
                                        </p:tav>
                                        <p:tav tm="100000">
                                          <p:val>
                                            <p:strVal val="#ppt_x"/>
                                          </p:val>
                                        </p:tav>
                                      </p:tavLst>
                                    </p:anim>
                                    <p:anim calcmode="lin" valueType="num">
                                      <p:cBhvr>
                                        <p:cTn id="181" dur="1000" fill="hold"/>
                                        <p:tgtEl>
                                          <p:spTgt spid="369"/>
                                        </p:tgtEl>
                                        <p:attrNameLst>
                                          <p:attrName>ppt_y</p:attrName>
                                        </p:attrNameLst>
                                      </p:cBhvr>
                                      <p:tavLst>
                                        <p:tav tm="0">
                                          <p:val>
                                            <p:fltVal val="0.5"/>
                                          </p:val>
                                        </p:tav>
                                        <p:tav tm="100000">
                                          <p:val>
                                            <p:strVal val="#ppt_y"/>
                                          </p:val>
                                        </p:tav>
                                      </p:tavLst>
                                    </p:anim>
                                  </p:childTnLst>
                                </p:cTn>
                              </p:par>
                              <p:par>
                                <p:cTn id="182" presetID="23" presetClass="entr" presetSubtype="528" fill="hold" nodeType="withEffect">
                                  <p:stCondLst>
                                    <p:cond delay="800"/>
                                  </p:stCondLst>
                                  <p:childTnLst>
                                    <p:set>
                                      <p:cBhvr>
                                        <p:cTn id="183" dur="1" fill="hold">
                                          <p:stCondLst>
                                            <p:cond delay="0"/>
                                          </p:stCondLst>
                                        </p:cTn>
                                        <p:tgtEl>
                                          <p:spTgt spid="372"/>
                                        </p:tgtEl>
                                        <p:attrNameLst>
                                          <p:attrName>style.visibility</p:attrName>
                                        </p:attrNameLst>
                                      </p:cBhvr>
                                      <p:to>
                                        <p:strVal val="visible"/>
                                      </p:to>
                                    </p:set>
                                    <p:anim calcmode="lin" valueType="num">
                                      <p:cBhvr>
                                        <p:cTn id="184" dur="1000" fill="hold"/>
                                        <p:tgtEl>
                                          <p:spTgt spid="372"/>
                                        </p:tgtEl>
                                        <p:attrNameLst>
                                          <p:attrName>ppt_w</p:attrName>
                                        </p:attrNameLst>
                                      </p:cBhvr>
                                      <p:tavLst>
                                        <p:tav tm="0">
                                          <p:val>
                                            <p:fltVal val="0"/>
                                          </p:val>
                                        </p:tav>
                                        <p:tav tm="100000">
                                          <p:val>
                                            <p:strVal val="#ppt_w"/>
                                          </p:val>
                                        </p:tav>
                                      </p:tavLst>
                                    </p:anim>
                                    <p:anim calcmode="lin" valueType="num">
                                      <p:cBhvr>
                                        <p:cTn id="185" dur="1000" fill="hold"/>
                                        <p:tgtEl>
                                          <p:spTgt spid="372"/>
                                        </p:tgtEl>
                                        <p:attrNameLst>
                                          <p:attrName>ppt_h</p:attrName>
                                        </p:attrNameLst>
                                      </p:cBhvr>
                                      <p:tavLst>
                                        <p:tav tm="0">
                                          <p:val>
                                            <p:fltVal val="0"/>
                                          </p:val>
                                        </p:tav>
                                        <p:tav tm="100000">
                                          <p:val>
                                            <p:strVal val="#ppt_h"/>
                                          </p:val>
                                        </p:tav>
                                      </p:tavLst>
                                    </p:anim>
                                    <p:anim calcmode="lin" valueType="num">
                                      <p:cBhvr>
                                        <p:cTn id="186" dur="1000" fill="hold"/>
                                        <p:tgtEl>
                                          <p:spTgt spid="372"/>
                                        </p:tgtEl>
                                        <p:attrNameLst>
                                          <p:attrName>ppt_x</p:attrName>
                                        </p:attrNameLst>
                                      </p:cBhvr>
                                      <p:tavLst>
                                        <p:tav tm="0">
                                          <p:val>
                                            <p:fltVal val="0.5"/>
                                          </p:val>
                                        </p:tav>
                                        <p:tav tm="100000">
                                          <p:val>
                                            <p:strVal val="#ppt_x"/>
                                          </p:val>
                                        </p:tav>
                                      </p:tavLst>
                                    </p:anim>
                                    <p:anim calcmode="lin" valueType="num">
                                      <p:cBhvr>
                                        <p:cTn id="187" dur="1000" fill="hold"/>
                                        <p:tgtEl>
                                          <p:spTgt spid="372"/>
                                        </p:tgtEl>
                                        <p:attrNameLst>
                                          <p:attrName>ppt_y</p:attrName>
                                        </p:attrNameLst>
                                      </p:cBhvr>
                                      <p:tavLst>
                                        <p:tav tm="0">
                                          <p:val>
                                            <p:fltVal val="0.5"/>
                                          </p:val>
                                        </p:tav>
                                        <p:tav tm="100000">
                                          <p:val>
                                            <p:strVal val="#ppt_y"/>
                                          </p:val>
                                        </p:tav>
                                      </p:tavLst>
                                    </p:anim>
                                  </p:childTnLst>
                                </p:cTn>
                              </p:par>
                            </p:childTnLst>
                          </p:cTn>
                        </p:par>
                        <p:par>
                          <p:cTn id="188" fill="hold">
                            <p:stCondLst>
                              <p:cond delay="4800"/>
                            </p:stCondLst>
                            <p:childTnLst>
                              <p:par>
                                <p:cTn id="189" presetID="53" presetClass="entr" presetSubtype="16" fill="hold" nodeType="afterEffect">
                                  <p:stCondLst>
                                    <p:cond delay="0"/>
                                  </p:stCondLst>
                                  <p:childTnLst>
                                    <p:set>
                                      <p:cBhvr>
                                        <p:cTn id="190" dur="1" fill="hold">
                                          <p:stCondLst>
                                            <p:cond delay="0"/>
                                          </p:stCondLst>
                                        </p:cTn>
                                        <p:tgtEl>
                                          <p:spTgt spid="377"/>
                                        </p:tgtEl>
                                        <p:attrNameLst>
                                          <p:attrName>style.visibility</p:attrName>
                                        </p:attrNameLst>
                                      </p:cBhvr>
                                      <p:to>
                                        <p:strVal val="visible"/>
                                      </p:to>
                                    </p:set>
                                    <p:anim calcmode="lin" valueType="num">
                                      <p:cBhvr>
                                        <p:cTn id="191" dur="500" fill="hold"/>
                                        <p:tgtEl>
                                          <p:spTgt spid="377"/>
                                        </p:tgtEl>
                                        <p:attrNameLst>
                                          <p:attrName>ppt_w</p:attrName>
                                        </p:attrNameLst>
                                      </p:cBhvr>
                                      <p:tavLst>
                                        <p:tav tm="0">
                                          <p:val>
                                            <p:fltVal val="0"/>
                                          </p:val>
                                        </p:tav>
                                        <p:tav tm="100000">
                                          <p:val>
                                            <p:strVal val="#ppt_w"/>
                                          </p:val>
                                        </p:tav>
                                      </p:tavLst>
                                    </p:anim>
                                    <p:anim calcmode="lin" valueType="num">
                                      <p:cBhvr>
                                        <p:cTn id="192" dur="500" fill="hold"/>
                                        <p:tgtEl>
                                          <p:spTgt spid="377"/>
                                        </p:tgtEl>
                                        <p:attrNameLst>
                                          <p:attrName>ppt_h</p:attrName>
                                        </p:attrNameLst>
                                      </p:cBhvr>
                                      <p:tavLst>
                                        <p:tav tm="0">
                                          <p:val>
                                            <p:fltVal val="0"/>
                                          </p:val>
                                        </p:tav>
                                        <p:tav tm="100000">
                                          <p:val>
                                            <p:strVal val="#ppt_h"/>
                                          </p:val>
                                        </p:tav>
                                      </p:tavLst>
                                    </p:anim>
                                    <p:animEffect transition="in" filter="fade">
                                      <p:cBhvr>
                                        <p:cTn id="193" dur="500"/>
                                        <p:tgtEl>
                                          <p:spTgt spid="377"/>
                                        </p:tgtEl>
                                      </p:cBhvr>
                                    </p:animEffect>
                                  </p:childTnLst>
                                </p:cTn>
                              </p:par>
                              <p:par>
                                <p:cTn id="194" presetID="53" presetClass="entr" presetSubtype="16" fill="hold" grpId="0" nodeType="withEffect">
                                  <p:stCondLst>
                                    <p:cond delay="0"/>
                                  </p:stCondLst>
                                  <p:childTnLst>
                                    <p:set>
                                      <p:cBhvr>
                                        <p:cTn id="195" dur="1" fill="hold">
                                          <p:stCondLst>
                                            <p:cond delay="0"/>
                                          </p:stCondLst>
                                        </p:cTn>
                                        <p:tgtEl>
                                          <p:spTgt spid="376"/>
                                        </p:tgtEl>
                                        <p:attrNameLst>
                                          <p:attrName>style.visibility</p:attrName>
                                        </p:attrNameLst>
                                      </p:cBhvr>
                                      <p:to>
                                        <p:strVal val="visible"/>
                                      </p:to>
                                    </p:set>
                                    <p:anim calcmode="lin" valueType="num">
                                      <p:cBhvr>
                                        <p:cTn id="196" dur="500" fill="hold"/>
                                        <p:tgtEl>
                                          <p:spTgt spid="376"/>
                                        </p:tgtEl>
                                        <p:attrNameLst>
                                          <p:attrName>ppt_w</p:attrName>
                                        </p:attrNameLst>
                                      </p:cBhvr>
                                      <p:tavLst>
                                        <p:tav tm="0">
                                          <p:val>
                                            <p:fltVal val="0"/>
                                          </p:val>
                                        </p:tav>
                                        <p:tav tm="100000">
                                          <p:val>
                                            <p:strVal val="#ppt_w"/>
                                          </p:val>
                                        </p:tav>
                                      </p:tavLst>
                                    </p:anim>
                                    <p:anim calcmode="lin" valueType="num">
                                      <p:cBhvr>
                                        <p:cTn id="197" dur="500" fill="hold"/>
                                        <p:tgtEl>
                                          <p:spTgt spid="376"/>
                                        </p:tgtEl>
                                        <p:attrNameLst>
                                          <p:attrName>ppt_h</p:attrName>
                                        </p:attrNameLst>
                                      </p:cBhvr>
                                      <p:tavLst>
                                        <p:tav tm="0">
                                          <p:val>
                                            <p:fltVal val="0"/>
                                          </p:val>
                                        </p:tav>
                                        <p:tav tm="100000">
                                          <p:val>
                                            <p:strVal val="#ppt_h"/>
                                          </p:val>
                                        </p:tav>
                                      </p:tavLst>
                                    </p:anim>
                                    <p:animEffect transition="in" filter="fade">
                                      <p:cBhvr>
                                        <p:cTn id="198" dur="500"/>
                                        <p:tgtEl>
                                          <p:spTgt spid="376"/>
                                        </p:tgtEl>
                                      </p:cBhvr>
                                    </p:animEffect>
                                  </p:childTnLst>
                                </p:cTn>
                              </p:par>
                              <p:par>
                                <p:cTn id="199" presetID="53" presetClass="entr" presetSubtype="16" fill="hold" nodeType="withEffect">
                                  <p:stCondLst>
                                    <p:cond delay="0"/>
                                  </p:stCondLst>
                                  <p:childTnLst>
                                    <p:set>
                                      <p:cBhvr>
                                        <p:cTn id="200" dur="1" fill="hold">
                                          <p:stCondLst>
                                            <p:cond delay="0"/>
                                          </p:stCondLst>
                                        </p:cTn>
                                        <p:tgtEl>
                                          <p:spTgt spid="387"/>
                                        </p:tgtEl>
                                        <p:attrNameLst>
                                          <p:attrName>style.visibility</p:attrName>
                                        </p:attrNameLst>
                                      </p:cBhvr>
                                      <p:to>
                                        <p:strVal val="visible"/>
                                      </p:to>
                                    </p:set>
                                    <p:anim calcmode="lin" valueType="num">
                                      <p:cBhvr>
                                        <p:cTn id="201" dur="500" fill="hold"/>
                                        <p:tgtEl>
                                          <p:spTgt spid="387"/>
                                        </p:tgtEl>
                                        <p:attrNameLst>
                                          <p:attrName>ppt_w</p:attrName>
                                        </p:attrNameLst>
                                      </p:cBhvr>
                                      <p:tavLst>
                                        <p:tav tm="0">
                                          <p:val>
                                            <p:fltVal val="0"/>
                                          </p:val>
                                        </p:tav>
                                        <p:tav tm="100000">
                                          <p:val>
                                            <p:strVal val="#ppt_w"/>
                                          </p:val>
                                        </p:tav>
                                      </p:tavLst>
                                    </p:anim>
                                    <p:anim calcmode="lin" valueType="num">
                                      <p:cBhvr>
                                        <p:cTn id="202" dur="500" fill="hold"/>
                                        <p:tgtEl>
                                          <p:spTgt spid="387"/>
                                        </p:tgtEl>
                                        <p:attrNameLst>
                                          <p:attrName>ppt_h</p:attrName>
                                        </p:attrNameLst>
                                      </p:cBhvr>
                                      <p:tavLst>
                                        <p:tav tm="0">
                                          <p:val>
                                            <p:fltVal val="0"/>
                                          </p:val>
                                        </p:tav>
                                        <p:tav tm="100000">
                                          <p:val>
                                            <p:strVal val="#ppt_h"/>
                                          </p:val>
                                        </p:tav>
                                      </p:tavLst>
                                    </p:anim>
                                    <p:animEffect transition="in" filter="fade">
                                      <p:cBhvr>
                                        <p:cTn id="203" dur="500"/>
                                        <p:tgtEl>
                                          <p:spTgt spid="387"/>
                                        </p:tgtEl>
                                      </p:cBhvr>
                                    </p:animEffect>
                                  </p:childTnLst>
                                </p:cTn>
                              </p:par>
                              <p:par>
                                <p:cTn id="204" presetID="53" presetClass="entr" presetSubtype="16" fill="hold" grpId="0" nodeType="withEffect">
                                  <p:stCondLst>
                                    <p:cond delay="0"/>
                                  </p:stCondLst>
                                  <p:childTnLst>
                                    <p:set>
                                      <p:cBhvr>
                                        <p:cTn id="205" dur="1" fill="hold">
                                          <p:stCondLst>
                                            <p:cond delay="0"/>
                                          </p:stCondLst>
                                        </p:cTn>
                                        <p:tgtEl>
                                          <p:spTgt spid="385"/>
                                        </p:tgtEl>
                                        <p:attrNameLst>
                                          <p:attrName>style.visibility</p:attrName>
                                        </p:attrNameLst>
                                      </p:cBhvr>
                                      <p:to>
                                        <p:strVal val="visible"/>
                                      </p:to>
                                    </p:set>
                                    <p:anim calcmode="lin" valueType="num">
                                      <p:cBhvr>
                                        <p:cTn id="206" dur="500" fill="hold"/>
                                        <p:tgtEl>
                                          <p:spTgt spid="385"/>
                                        </p:tgtEl>
                                        <p:attrNameLst>
                                          <p:attrName>ppt_w</p:attrName>
                                        </p:attrNameLst>
                                      </p:cBhvr>
                                      <p:tavLst>
                                        <p:tav tm="0">
                                          <p:val>
                                            <p:fltVal val="0"/>
                                          </p:val>
                                        </p:tav>
                                        <p:tav tm="100000">
                                          <p:val>
                                            <p:strVal val="#ppt_w"/>
                                          </p:val>
                                        </p:tav>
                                      </p:tavLst>
                                    </p:anim>
                                    <p:anim calcmode="lin" valueType="num">
                                      <p:cBhvr>
                                        <p:cTn id="207" dur="500" fill="hold"/>
                                        <p:tgtEl>
                                          <p:spTgt spid="385"/>
                                        </p:tgtEl>
                                        <p:attrNameLst>
                                          <p:attrName>ppt_h</p:attrName>
                                        </p:attrNameLst>
                                      </p:cBhvr>
                                      <p:tavLst>
                                        <p:tav tm="0">
                                          <p:val>
                                            <p:fltVal val="0"/>
                                          </p:val>
                                        </p:tav>
                                        <p:tav tm="100000">
                                          <p:val>
                                            <p:strVal val="#ppt_h"/>
                                          </p:val>
                                        </p:tav>
                                      </p:tavLst>
                                    </p:anim>
                                    <p:animEffect transition="in" filter="fade">
                                      <p:cBhvr>
                                        <p:cTn id="208" dur="500"/>
                                        <p:tgtEl>
                                          <p:spTgt spid="385"/>
                                        </p:tgtEl>
                                      </p:cBhvr>
                                    </p:animEffect>
                                  </p:childTnLst>
                                </p:cTn>
                              </p:par>
                              <p:par>
                                <p:cTn id="209" presetID="53" presetClass="entr" presetSubtype="16" fill="hold" nodeType="withEffect">
                                  <p:stCondLst>
                                    <p:cond delay="0"/>
                                  </p:stCondLst>
                                  <p:childTnLst>
                                    <p:set>
                                      <p:cBhvr>
                                        <p:cTn id="210" dur="1" fill="hold">
                                          <p:stCondLst>
                                            <p:cond delay="0"/>
                                          </p:stCondLst>
                                        </p:cTn>
                                        <p:tgtEl>
                                          <p:spTgt spid="381"/>
                                        </p:tgtEl>
                                        <p:attrNameLst>
                                          <p:attrName>style.visibility</p:attrName>
                                        </p:attrNameLst>
                                      </p:cBhvr>
                                      <p:to>
                                        <p:strVal val="visible"/>
                                      </p:to>
                                    </p:set>
                                    <p:anim calcmode="lin" valueType="num">
                                      <p:cBhvr>
                                        <p:cTn id="211" dur="500" fill="hold"/>
                                        <p:tgtEl>
                                          <p:spTgt spid="381"/>
                                        </p:tgtEl>
                                        <p:attrNameLst>
                                          <p:attrName>ppt_w</p:attrName>
                                        </p:attrNameLst>
                                      </p:cBhvr>
                                      <p:tavLst>
                                        <p:tav tm="0">
                                          <p:val>
                                            <p:fltVal val="0"/>
                                          </p:val>
                                        </p:tav>
                                        <p:tav tm="100000">
                                          <p:val>
                                            <p:strVal val="#ppt_w"/>
                                          </p:val>
                                        </p:tav>
                                      </p:tavLst>
                                    </p:anim>
                                    <p:anim calcmode="lin" valueType="num">
                                      <p:cBhvr>
                                        <p:cTn id="212" dur="500" fill="hold"/>
                                        <p:tgtEl>
                                          <p:spTgt spid="381"/>
                                        </p:tgtEl>
                                        <p:attrNameLst>
                                          <p:attrName>ppt_h</p:attrName>
                                        </p:attrNameLst>
                                      </p:cBhvr>
                                      <p:tavLst>
                                        <p:tav tm="0">
                                          <p:val>
                                            <p:fltVal val="0"/>
                                          </p:val>
                                        </p:tav>
                                        <p:tav tm="100000">
                                          <p:val>
                                            <p:strVal val="#ppt_h"/>
                                          </p:val>
                                        </p:tav>
                                      </p:tavLst>
                                    </p:anim>
                                    <p:animEffect transition="in" filter="fade">
                                      <p:cBhvr>
                                        <p:cTn id="213" dur="500"/>
                                        <p:tgtEl>
                                          <p:spTgt spid="381"/>
                                        </p:tgtEl>
                                      </p:cBhvr>
                                    </p:animEffect>
                                  </p:childTnLst>
                                </p:cTn>
                              </p:par>
                              <p:par>
                                <p:cTn id="214" presetID="53" presetClass="entr" presetSubtype="16" fill="hold" grpId="0" nodeType="withEffect">
                                  <p:stCondLst>
                                    <p:cond delay="0"/>
                                  </p:stCondLst>
                                  <p:childTnLst>
                                    <p:set>
                                      <p:cBhvr>
                                        <p:cTn id="215" dur="1" fill="hold">
                                          <p:stCondLst>
                                            <p:cond delay="0"/>
                                          </p:stCondLst>
                                        </p:cTn>
                                        <p:tgtEl>
                                          <p:spTgt spid="386"/>
                                        </p:tgtEl>
                                        <p:attrNameLst>
                                          <p:attrName>style.visibility</p:attrName>
                                        </p:attrNameLst>
                                      </p:cBhvr>
                                      <p:to>
                                        <p:strVal val="visible"/>
                                      </p:to>
                                    </p:set>
                                    <p:anim calcmode="lin" valueType="num">
                                      <p:cBhvr>
                                        <p:cTn id="216" dur="500" fill="hold"/>
                                        <p:tgtEl>
                                          <p:spTgt spid="386"/>
                                        </p:tgtEl>
                                        <p:attrNameLst>
                                          <p:attrName>ppt_w</p:attrName>
                                        </p:attrNameLst>
                                      </p:cBhvr>
                                      <p:tavLst>
                                        <p:tav tm="0">
                                          <p:val>
                                            <p:fltVal val="0"/>
                                          </p:val>
                                        </p:tav>
                                        <p:tav tm="100000">
                                          <p:val>
                                            <p:strVal val="#ppt_w"/>
                                          </p:val>
                                        </p:tav>
                                      </p:tavLst>
                                    </p:anim>
                                    <p:anim calcmode="lin" valueType="num">
                                      <p:cBhvr>
                                        <p:cTn id="217" dur="500" fill="hold"/>
                                        <p:tgtEl>
                                          <p:spTgt spid="386"/>
                                        </p:tgtEl>
                                        <p:attrNameLst>
                                          <p:attrName>ppt_h</p:attrName>
                                        </p:attrNameLst>
                                      </p:cBhvr>
                                      <p:tavLst>
                                        <p:tav tm="0">
                                          <p:val>
                                            <p:fltVal val="0"/>
                                          </p:val>
                                        </p:tav>
                                        <p:tav tm="100000">
                                          <p:val>
                                            <p:strVal val="#ppt_h"/>
                                          </p:val>
                                        </p:tav>
                                      </p:tavLst>
                                    </p:anim>
                                    <p:animEffect transition="in" filter="fade">
                                      <p:cBhvr>
                                        <p:cTn id="218" dur="500"/>
                                        <p:tgtEl>
                                          <p:spTgt spid="386"/>
                                        </p:tgtEl>
                                      </p:cBhvr>
                                    </p:animEffect>
                                  </p:childTnLst>
                                </p:cTn>
                              </p:par>
                            </p:childTnLst>
                          </p:cTn>
                        </p:par>
                        <p:par>
                          <p:cTn id="219" fill="hold">
                            <p:stCondLst>
                              <p:cond delay="5300"/>
                            </p:stCondLst>
                            <p:childTnLst>
                              <p:par>
                                <p:cTn id="220" presetID="22" presetClass="entr" presetSubtype="1" fill="hold" grpId="0" nodeType="afterEffect">
                                  <p:stCondLst>
                                    <p:cond delay="0"/>
                                  </p:stCondLst>
                                  <p:childTnLst>
                                    <p:set>
                                      <p:cBhvr>
                                        <p:cTn id="221" dur="1" fill="hold">
                                          <p:stCondLst>
                                            <p:cond delay="0"/>
                                          </p:stCondLst>
                                        </p:cTn>
                                        <p:tgtEl>
                                          <p:spTgt spid="375"/>
                                        </p:tgtEl>
                                        <p:attrNameLst>
                                          <p:attrName>style.visibility</p:attrName>
                                        </p:attrNameLst>
                                      </p:cBhvr>
                                      <p:to>
                                        <p:strVal val="visible"/>
                                      </p:to>
                                    </p:set>
                                    <p:animEffect transition="in" filter="wipe(up)">
                                      <p:cBhvr>
                                        <p:cTn id="222" dur="75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p:bldP spid="20"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p:bldP spid="356" grpId="0" animBg="1"/>
      <p:bldP spid="375" grpId="0"/>
      <p:bldP spid="376" grpId="0" animBg="1"/>
      <p:bldP spid="385" grpId="0" animBg="1"/>
      <p:bldP spid="38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75" name="TextBox 74"/>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季度分析</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6" name="任意多边形 75"/>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77" name="TextBox 76"/>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78" name="流程图: 摘录 77"/>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73" name="组合 72"/>
          <p:cNvGrpSpPr/>
          <p:nvPr/>
        </p:nvGrpSpPr>
        <p:grpSpPr>
          <a:xfrm>
            <a:off x="1679166" y="4410074"/>
            <a:ext cx="1439606" cy="354288"/>
            <a:chOff x="4304043" y="1286668"/>
            <a:chExt cx="3837944" cy="2757793"/>
          </a:xfrm>
          <a:effectLst>
            <a:outerShdw blurRad="381000" dist="254000" dir="8100000" algn="tr" rotWithShape="0">
              <a:prstClr val="black">
                <a:alpha val="40000"/>
              </a:prstClr>
            </a:outerShdw>
          </a:effectLst>
        </p:grpSpPr>
        <p:sp>
          <p:nvSpPr>
            <p:cNvPr id="74" name="圆角矩形 7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80" name="矩形 79"/>
          <p:cNvSpPr/>
          <p:nvPr/>
        </p:nvSpPr>
        <p:spPr>
          <a:xfrm>
            <a:off x="1732219" y="3228975"/>
            <a:ext cx="13335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3329205" y="2805111"/>
            <a:ext cx="1333500" cy="1414463"/>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4989769" y="2247900"/>
            <a:ext cx="1333500" cy="19716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618544" y="1390650"/>
            <a:ext cx="1333500" cy="282892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3276152" y="4398939"/>
            <a:ext cx="1439606" cy="354288"/>
            <a:chOff x="4304043" y="1286668"/>
            <a:chExt cx="3837944" cy="2757793"/>
          </a:xfrm>
          <a:effectLst>
            <a:outerShdw blurRad="381000" dist="254000" dir="8100000" algn="tr" rotWithShape="0">
              <a:prstClr val="black">
                <a:alpha val="40000"/>
              </a:prstClr>
            </a:outerShdw>
          </a:effectLst>
        </p:grpSpPr>
        <p:sp>
          <p:nvSpPr>
            <p:cNvPr id="85" name="圆角矩形 8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圆角矩形 85"/>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88" name="组合 87"/>
          <p:cNvGrpSpPr/>
          <p:nvPr/>
        </p:nvGrpSpPr>
        <p:grpSpPr>
          <a:xfrm>
            <a:off x="4936716" y="4398939"/>
            <a:ext cx="1439606" cy="354288"/>
            <a:chOff x="4304043" y="1286668"/>
            <a:chExt cx="3837944" cy="2757793"/>
          </a:xfrm>
          <a:effectLst>
            <a:outerShdw blurRad="381000" dist="254000" dir="8100000" algn="tr" rotWithShape="0">
              <a:prstClr val="black">
                <a:alpha val="40000"/>
              </a:prstClr>
            </a:outerShdw>
          </a:effectLst>
        </p:grpSpPr>
        <p:sp>
          <p:nvSpPr>
            <p:cNvPr id="89" name="圆角矩形 8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91" name="组合 90"/>
          <p:cNvGrpSpPr/>
          <p:nvPr/>
        </p:nvGrpSpPr>
        <p:grpSpPr>
          <a:xfrm>
            <a:off x="6618544" y="4398939"/>
            <a:ext cx="1439606" cy="354288"/>
            <a:chOff x="4304043" y="1286668"/>
            <a:chExt cx="3837944" cy="2757793"/>
          </a:xfrm>
          <a:effectLst>
            <a:outerShdw blurRad="381000" dist="254000" dir="8100000" algn="tr" rotWithShape="0">
              <a:prstClr val="black">
                <a:alpha val="40000"/>
              </a:prstClr>
            </a:outerShdw>
          </a:effectLst>
        </p:grpSpPr>
        <p:sp>
          <p:nvSpPr>
            <p:cNvPr id="157" name="圆角矩形 15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59" name="TextBox 158"/>
          <p:cNvSpPr txBox="1"/>
          <p:nvPr/>
        </p:nvSpPr>
        <p:spPr>
          <a:xfrm>
            <a:off x="586068" y="1333321"/>
            <a:ext cx="2565376" cy="1200329"/>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您的内容打在这里，或者通过复制您的文本后，在此框中选择粘贴，并选择只保留文字。您的内容打在这里，或者通过复制您的文本后，在此框中选择粘贴，并选择只保留文字。您</a:t>
            </a:r>
            <a:r>
              <a:rPr lang="zh-CN" altLang="en-US" sz="12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的</a:t>
            </a:r>
            <a:endPar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160" name="TextBox 159"/>
          <p:cNvSpPr txBox="1"/>
          <p:nvPr/>
        </p:nvSpPr>
        <p:spPr>
          <a:xfrm>
            <a:off x="1844971" y="4402552"/>
            <a:ext cx="1107996" cy="369332"/>
          </a:xfrm>
          <a:prstGeom prst="rect">
            <a:avLst/>
          </a:prstGeom>
          <a:noFill/>
        </p:spPr>
        <p:txBody>
          <a:bodyPr wrap="none" rtlCol="0">
            <a:spAutoFit/>
          </a:bodyPr>
          <a:lstStyle/>
          <a:p>
            <a:r>
              <a:rPr lang="zh-CN" altLang="en-US" dirty="0" smtClean="0">
                <a:solidFill>
                  <a:srgbClr val="005A9E"/>
                </a:solidFill>
                <a:latin typeface="方正兰亭粗黑简体" panose="02000000000000000000" pitchFamily="2" charset="-122"/>
                <a:ea typeface="方正兰亭粗黑简体" panose="02000000000000000000" pitchFamily="2" charset="-122"/>
              </a:rPr>
              <a:t>第一季度</a:t>
            </a:r>
            <a:endParaRPr lang="zh-CN" altLang="en-US" dirty="0">
              <a:solidFill>
                <a:srgbClr val="005A9E"/>
              </a:solidFill>
              <a:latin typeface="方正兰亭粗黑简体" panose="02000000000000000000" pitchFamily="2" charset="-122"/>
              <a:ea typeface="方正兰亭粗黑简体" panose="02000000000000000000" pitchFamily="2" charset="-122"/>
            </a:endParaRPr>
          </a:p>
        </p:txBody>
      </p:sp>
      <p:sp>
        <p:nvSpPr>
          <p:cNvPr id="161" name="TextBox 160"/>
          <p:cNvSpPr txBox="1"/>
          <p:nvPr/>
        </p:nvSpPr>
        <p:spPr>
          <a:xfrm>
            <a:off x="3441957" y="4402552"/>
            <a:ext cx="1107996" cy="369332"/>
          </a:xfrm>
          <a:prstGeom prst="rect">
            <a:avLst/>
          </a:prstGeom>
          <a:noFill/>
        </p:spPr>
        <p:txBody>
          <a:bodyPr wrap="none" rtlCol="0">
            <a:spAutoFit/>
          </a:bodyPr>
          <a:lstStyle/>
          <a:p>
            <a:r>
              <a:rPr lang="zh-CN" altLang="en-US" dirty="0" smtClean="0">
                <a:solidFill>
                  <a:srgbClr val="005A9E"/>
                </a:solidFill>
                <a:latin typeface="方正兰亭粗黑简体" panose="02000000000000000000" pitchFamily="2" charset="-122"/>
                <a:ea typeface="方正兰亭粗黑简体" panose="02000000000000000000" pitchFamily="2" charset="-122"/>
              </a:rPr>
              <a:t>第二季度</a:t>
            </a:r>
            <a:endParaRPr lang="zh-CN" altLang="en-US" dirty="0">
              <a:solidFill>
                <a:srgbClr val="005A9E"/>
              </a:solidFill>
              <a:latin typeface="方正兰亭粗黑简体" panose="02000000000000000000" pitchFamily="2" charset="-122"/>
              <a:ea typeface="方正兰亭粗黑简体" panose="02000000000000000000" pitchFamily="2" charset="-122"/>
            </a:endParaRPr>
          </a:p>
        </p:txBody>
      </p:sp>
      <p:sp>
        <p:nvSpPr>
          <p:cNvPr id="162" name="TextBox 161"/>
          <p:cNvSpPr txBox="1"/>
          <p:nvPr/>
        </p:nvSpPr>
        <p:spPr>
          <a:xfrm>
            <a:off x="5215273" y="4402552"/>
            <a:ext cx="1107996" cy="369332"/>
          </a:xfrm>
          <a:prstGeom prst="rect">
            <a:avLst/>
          </a:prstGeom>
          <a:noFill/>
        </p:spPr>
        <p:txBody>
          <a:bodyPr wrap="none" rtlCol="0">
            <a:spAutoFit/>
          </a:bodyPr>
          <a:lstStyle/>
          <a:p>
            <a:r>
              <a:rPr lang="zh-CN" altLang="en-US" dirty="0" smtClean="0">
                <a:solidFill>
                  <a:srgbClr val="005A9E"/>
                </a:solidFill>
                <a:latin typeface="方正兰亭粗黑简体" panose="02000000000000000000" pitchFamily="2" charset="-122"/>
                <a:ea typeface="方正兰亭粗黑简体" panose="02000000000000000000" pitchFamily="2" charset="-122"/>
              </a:rPr>
              <a:t>第三季度</a:t>
            </a:r>
            <a:endParaRPr lang="zh-CN" altLang="en-US" dirty="0">
              <a:solidFill>
                <a:srgbClr val="005A9E"/>
              </a:solidFill>
              <a:latin typeface="方正兰亭粗黑简体" panose="02000000000000000000" pitchFamily="2" charset="-122"/>
              <a:ea typeface="方正兰亭粗黑简体" panose="02000000000000000000" pitchFamily="2" charset="-122"/>
            </a:endParaRPr>
          </a:p>
        </p:txBody>
      </p:sp>
      <p:sp>
        <p:nvSpPr>
          <p:cNvPr id="163" name="TextBox 162"/>
          <p:cNvSpPr txBox="1"/>
          <p:nvPr/>
        </p:nvSpPr>
        <p:spPr>
          <a:xfrm>
            <a:off x="6844048" y="4402552"/>
            <a:ext cx="1107996" cy="369332"/>
          </a:xfrm>
          <a:prstGeom prst="rect">
            <a:avLst/>
          </a:prstGeom>
          <a:noFill/>
        </p:spPr>
        <p:txBody>
          <a:bodyPr wrap="none" rtlCol="0">
            <a:spAutoFit/>
          </a:bodyPr>
          <a:lstStyle/>
          <a:p>
            <a:r>
              <a:rPr lang="zh-CN" altLang="en-US" dirty="0" smtClean="0">
                <a:solidFill>
                  <a:srgbClr val="005A9E"/>
                </a:solidFill>
                <a:latin typeface="方正兰亭粗黑简体" panose="02000000000000000000" pitchFamily="2" charset="-122"/>
                <a:ea typeface="方正兰亭粗黑简体" panose="02000000000000000000" pitchFamily="2" charset="-122"/>
              </a:rPr>
              <a:t>第四季度</a:t>
            </a:r>
            <a:endParaRPr lang="zh-CN" altLang="en-US" dirty="0">
              <a:solidFill>
                <a:srgbClr val="005A9E"/>
              </a:solidFill>
              <a:latin typeface="方正兰亭粗黑简体" panose="02000000000000000000" pitchFamily="2" charset="-122"/>
              <a:ea typeface="方正兰亭粗黑简体" panose="02000000000000000000" pitchFamily="2" charset="-122"/>
            </a:endParaRPr>
          </a:p>
        </p:txBody>
      </p:sp>
      <p:sp>
        <p:nvSpPr>
          <p:cNvPr id="164" name="TextBox 163"/>
          <p:cNvSpPr txBox="1"/>
          <p:nvPr/>
        </p:nvSpPr>
        <p:spPr>
          <a:xfrm>
            <a:off x="586068" y="963989"/>
            <a:ext cx="1569660" cy="369332"/>
          </a:xfrm>
          <a:prstGeom prst="rect">
            <a:avLst/>
          </a:prstGeom>
          <a:noFill/>
        </p:spPr>
        <p:txBody>
          <a:bodyPr wrap="none" rtlCol="0">
            <a:spAutoFit/>
          </a:bodyPr>
          <a:lstStyle/>
          <a:p>
            <a:r>
              <a:rPr lang="zh-CN" altLang="en-US" dirty="0" smtClean="0">
                <a:solidFill>
                  <a:srgbClr val="005A9E"/>
                </a:solidFill>
                <a:latin typeface="方正兰亭粗黑简体" panose="02000000000000000000" pitchFamily="2" charset="-122"/>
                <a:ea typeface="方正兰亭粗黑简体" panose="02000000000000000000" pitchFamily="2" charset="-122"/>
              </a:rPr>
              <a:t>输入你的标题</a:t>
            </a:r>
            <a:endParaRPr lang="zh-CN" altLang="en-US" dirty="0">
              <a:solidFill>
                <a:srgbClr val="005A9E"/>
              </a:solidFill>
              <a:latin typeface="方正兰亭粗黑简体" panose="02000000000000000000" pitchFamily="2" charset="-122"/>
              <a:ea typeface="方正兰亭粗黑简体" panose="02000000000000000000" pitchFamily="2" charset="-122"/>
            </a:endParaRPr>
          </a:p>
        </p:txBody>
      </p:sp>
      <p:sp>
        <p:nvSpPr>
          <p:cNvPr id="165" name="TextBox 164"/>
          <p:cNvSpPr txBox="1"/>
          <p:nvPr/>
        </p:nvSpPr>
        <p:spPr>
          <a:xfrm>
            <a:off x="1897068" y="3233737"/>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25%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
        <p:nvSpPr>
          <p:cNvPr id="166" name="TextBox 165"/>
          <p:cNvSpPr txBox="1"/>
          <p:nvPr/>
        </p:nvSpPr>
        <p:spPr>
          <a:xfrm>
            <a:off x="3494054" y="2922804"/>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45%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
        <p:nvSpPr>
          <p:cNvPr id="167" name="TextBox 166"/>
          <p:cNvSpPr txBox="1"/>
          <p:nvPr/>
        </p:nvSpPr>
        <p:spPr>
          <a:xfrm>
            <a:off x="5154618" y="2355708"/>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65%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
        <p:nvSpPr>
          <p:cNvPr id="168" name="TextBox 167"/>
          <p:cNvSpPr txBox="1"/>
          <p:nvPr/>
        </p:nvSpPr>
        <p:spPr>
          <a:xfrm>
            <a:off x="6783393" y="1498458"/>
            <a:ext cx="1003801" cy="584775"/>
          </a:xfrm>
          <a:prstGeom prst="rect">
            <a:avLst/>
          </a:prstGeom>
          <a:noFill/>
        </p:spPr>
        <p:txBody>
          <a:bodyPr wrap="none" rtlCol="0">
            <a:spAutoFit/>
          </a:bodyPr>
          <a:lstStyle/>
          <a:p>
            <a:r>
              <a:rPr lang="en-US" altLang="zh-CN" sz="3200" dirty="0" smtClean="0">
                <a:solidFill>
                  <a:schemeClr val="bg1"/>
                </a:solidFill>
                <a:latin typeface="方正大黑简体" panose="02010601030101010101" pitchFamily="2" charset="-122"/>
                <a:ea typeface="方正大黑简体" panose="02010601030101010101" pitchFamily="2" charset="-122"/>
              </a:rPr>
              <a:t>85%</a:t>
            </a:r>
            <a:endParaRPr lang="zh-CN" altLang="en-US" sz="3200" dirty="0">
              <a:solidFill>
                <a:schemeClr val="bg1"/>
              </a:solidFill>
              <a:latin typeface="方正大黑简体" panose="02010601030101010101" pitchFamily="2" charset="-122"/>
              <a:ea typeface="方正大黑简体" panose="02010601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0-#ppt_w/2"/>
                                          </p:val>
                                        </p:tav>
                                        <p:tav tm="100000">
                                          <p:val>
                                            <p:strVal val="#ppt_x"/>
                                          </p:val>
                                        </p:tav>
                                      </p:tavLst>
                                    </p:anim>
                                    <p:anim calcmode="lin" valueType="num">
                                      <p:cBhvr additive="base">
                                        <p:cTn id="14" dur="500" fill="hold"/>
                                        <p:tgtEl>
                                          <p:spTgt spid="78"/>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additive="base">
                                        <p:cTn id="17" dur="500" fill="hold"/>
                                        <p:tgtEl>
                                          <p:spTgt spid="77"/>
                                        </p:tgtEl>
                                        <p:attrNameLst>
                                          <p:attrName>ppt_x</p:attrName>
                                        </p:attrNameLst>
                                      </p:cBhvr>
                                      <p:tavLst>
                                        <p:tav tm="0">
                                          <p:val>
                                            <p:strVal val="0-#ppt_w/2"/>
                                          </p:val>
                                        </p:tav>
                                        <p:tav tm="100000">
                                          <p:val>
                                            <p:strVal val="#ppt_x"/>
                                          </p:val>
                                        </p:tav>
                                      </p:tavLst>
                                    </p:anim>
                                    <p:anim calcmode="lin" valueType="num">
                                      <p:cBhvr additive="base">
                                        <p:cTn id="18"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75"/>
                                        </p:tgtEl>
                                        <p:attrNameLst>
                                          <p:attrName>style.visibility</p:attrName>
                                        </p:attrNameLst>
                                      </p:cBhvr>
                                      <p:to>
                                        <p:strVal val="visible"/>
                                      </p:to>
                                    </p:set>
                                    <p:anim calcmode="lin" valueType="num">
                                      <p:cBhvr>
                                        <p:cTn id="23"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75"/>
                                        </p:tgtEl>
                                        <p:attrNameLst>
                                          <p:attrName>ppt_y</p:attrName>
                                        </p:attrNameLst>
                                      </p:cBhvr>
                                      <p:tavLst>
                                        <p:tav tm="0">
                                          <p:val>
                                            <p:strVal val="#ppt_y"/>
                                          </p:val>
                                        </p:tav>
                                        <p:tav tm="100000">
                                          <p:val>
                                            <p:strVal val="#ppt_y"/>
                                          </p:val>
                                        </p:tav>
                                      </p:tavLst>
                                    </p:anim>
                                    <p:anim calcmode="lin" valueType="num">
                                      <p:cBhvr>
                                        <p:cTn id="25"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1000"/>
                                        <p:tgtEl>
                                          <p:spTgt spid="164"/>
                                        </p:tgtEl>
                                      </p:cBhvr>
                                    </p:animEffect>
                                    <p:anim calcmode="lin" valueType="num">
                                      <p:cBhvr>
                                        <p:cTn id="33" dur="1000" fill="hold"/>
                                        <p:tgtEl>
                                          <p:spTgt spid="164"/>
                                        </p:tgtEl>
                                        <p:attrNameLst>
                                          <p:attrName>ppt_x</p:attrName>
                                        </p:attrNameLst>
                                      </p:cBhvr>
                                      <p:tavLst>
                                        <p:tav tm="0">
                                          <p:val>
                                            <p:strVal val="#ppt_x"/>
                                          </p:val>
                                        </p:tav>
                                        <p:tav tm="100000">
                                          <p:val>
                                            <p:strVal val="#ppt_x"/>
                                          </p:val>
                                        </p:tav>
                                      </p:tavLst>
                                    </p:anim>
                                    <p:anim calcmode="lin" valueType="num">
                                      <p:cBhvr>
                                        <p:cTn id="34" dur="1000" fill="hold"/>
                                        <p:tgtEl>
                                          <p:spTgt spid="164"/>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8" presetClass="entr" presetSubtype="3" fill="hold" grpId="0" nodeType="afterEffect">
                                  <p:stCondLst>
                                    <p:cond delay="0"/>
                                  </p:stCondLst>
                                  <p:childTnLst>
                                    <p:set>
                                      <p:cBhvr>
                                        <p:cTn id="37" dur="1" fill="hold">
                                          <p:stCondLst>
                                            <p:cond delay="0"/>
                                          </p:stCondLst>
                                        </p:cTn>
                                        <p:tgtEl>
                                          <p:spTgt spid="159"/>
                                        </p:tgtEl>
                                        <p:attrNameLst>
                                          <p:attrName>style.visibility</p:attrName>
                                        </p:attrNameLst>
                                      </p:cBhvr>
                                      <p:to>
                                        <p:strVal val="visible"/>
                                      </p:to>
                                    </p:set>
                                    <p:animEffect transition="in" filter="strips(upRight)">
                                      <p:cBhvr>
                                        <p:cTn id="38" dur="500"/>
                                        <p:tgtEl>
                                          <p:spTgt spid="159"/>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left)">
                                      <p:cBhvr>
                                        <p:cTn id="42" dur="500"/>
                                        <p:tgtEl>
                                          <p:spTgt spid="73"/>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wipe(left)">
                                      <p:cBhvr>
                                        <p:cTn id="46" dur="500"/>
                                        <p:tgtEl>
                                          <p:spTgt spid="84"/>
                                        </p:tgtEl>
                                      </p:cBhvr>
                                    </p:animEffect>
                                  </p:childTnLst>
                                </p:cTn>
                              </p:par>
                            </p:childTnLst>
                          </p:cTn>
                        </p:par>
                        <p:par>
                          <p:cTn id="47" fill="hold">
                            <p:stCondLst>
                              <p:cond delay="2500"/>
                            </p:stCondLst>
                            <p:childTnLst>
                              <p:par>
                                <p:cTn id="48" presetID="22" presetClass="entr" presetSubtype="8" fill="hold"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wipe(left)">
                                      <p:cBhvr>
                                        <p:cTn id="50" dur="500"/>
                                        <p:tgtEl>
                                          <p:spTgt spid="88"/>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wipe(left)">
                                      <p:cBhvr>
                                        <p:cTn id="54" dur="500"/>
                                        <p:tgtEl>
                                          <p:spTgt spid="9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0"/>
                                        </p:tgtEl>
                                        <p:attrNameLst>
                                          <p:attrName>style.visibility</p:attrName>
                                        </p:attrNameLst>
                                      </p:cBhvr>
                                      <p:to>
                                        <p:strVal val="visible"/>
                                      </p:to>
                                    </p:set>
                                    <p:animEffect transition="in" filter="fade">
                                      <p:cBhvr>
                                        <p:cTn id="59" dur="500"/>
                                        <p:tgtEl>
                                          <p:spTgt spid="160"/>
                                        </p:tgtEl>
                                      </p:cBhvr>
                                    </p:animEffect>
                                  </p:childTnLst>
                                </p:cTn>
                              </p:par>
                              <p:par>
                                <p:cTn id="60" presetID="10" presetClass="entr" presetSubtype="0" fill="hold" grpId="0" nodeType="withEffect">
                                  <p:stCondLst>
                                    <p:cond delay="200"/>
                                  </p:stCondLst>
                                  <p:childTnLst>
                                    <p:set>
                                      <p:cBhvr>
                                        <p:cTn id="61" dur="1" fill="hold">
                                          <p:stCondLst>
                                            <p:cond delay="0"/>
                                          </p:stCondLst>
                                        </p:cTn>
                                        <p:tgtEl>
                                          <p:spTgt spid="161"/>
                                        </p:tgtEl>
                                        <p:attrNameLst>
                                          <p:attrName>style.visibility</p:attrName>
                                        </p:attrNameLst>
                                      </p:cBhvr>
                                      <p:to>
                                        <p:strVal val="visible"/>
                                      </p:to>
                                    </p:set>
                                    <p:animEffect transition="in" filter="fade">
                                      <p:cBhvr>
                                        <p:cTn id="62" dur="500"/>
                                        <p:tgtEl>
                                          <p:spTgt spid="16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162"/>
                                        </p:tgtEl>
                                        <p:attrNameLst>
                                          <p:attrName>style.visibility</p:attrName>
                                        </p:attrNameLst>
                                      </p:cBhvr>
                                      <p:to>
                                        <p:strVal val="visible"/>
                                      </p:to>
                                    </p:set>
                                    <p:animEffect transition="in" filter="fade">
                                      <p:cBhvr>
                                        <p:cTn id="65" dur="500"/>
                                        <p:tgtEl>
                                          <p:spTgt spid="162"/>
                                        </p:tgtEl>
                                      </p:cBhvr>
                                    </p:animEffect>
                                  </p:childTnLst>
                                </p:cTn>
                              </p:par>
                              <p:par>
                                <p:cTn id="66" presetID="10" presetClass="entr" presetSubtype="0" fill="hold" grpId="0" nodeType="withEffect">
                                  <p:stCondLst>
                                    <p:cond delay="600"/>
                                  </p:stCondLst>
                                  <p:childTnLst>
                                    <p:set>
                                      <p:cBhvr>
                                        <p:cTn id="67" dur="1" fill="hold">
                                          <p:stCondLst>
                                            <p:cond delay="0"/>
                                          </p:stCondLst>
                                        </p:cTn>
                                        <p:tgtEl>
                                          <p:spTgt spid="163"/>
                                        </p:tgtEl>
                                        <p:attrNameLst>
                                          <p:attrName>style.visibility</p:attrName>
                                        </p:attrNameLst>
                                      </p:cBhvr>
                                      <p:to>
                                        <p:strVal val="visible"/>
                                      </p:to>
                                    </p:set>
                                    <p:animEffect transition="in" filter="fade">
                                      <p:cBhvr>
                                        <p:cTn id="68" dur="500"/>
                                        <p:tgtEl>
                                          <p:spTgt spid="16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grpId="0" nodeType="withEffect">
                                  <p:stCondLst>
                                    <p:cond delay="40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grpId="0" nodeType="withEffect">
                                  <p:stCondLst>
                                    <p:cond delay="80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grpId="0" nodeType="withEffect">
                                  <p:stCondLst>
                                    <p:cond delay="1200"/>
                                  </p:stCondLst>
                                  <p:childTnLst>
                                    <p:set>
                                      <p:cBhvr>
                                        <p:cTn id="81" dur="1" fill="hold">
                                          <p:stCondLst>
                                            <p:cond delay="0"/>
                                          </p:stCondLst>
                                        </p:cTn>
                                        <p:tgtEl>
                                          <p:spTgt spid="83"/>
                                        </p:tgtEl>
                                        <p:attrNameLst>
                                          <p:attrName>style.visibility</p:attrName>
                                        </p:attrNameLst>
                                      </p:cBhvr>
                                      <p:to>
                                        <p:strVal val="visible"/>
                                      </p:to>
                                    </p:set>
                                    <p:animEffect transition="in" filter="wipe(down)">
                                      <p:cBhvr>
                                        <p:cTn id="82" dur="500"/>
                                        <p:tgtEl>
                                          <p:spTgt spid="83"/>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65"/>
                                        </p:tgtEl>
                                        <p:attrNameLst>
                                          <p:attrName>style.visibility</p:attrName>
                                        </p:attrNameLst>
                                      </p:cBhvr>
                                      <p:to>
                                        <p:strVal val="visible"/>
                                      </p:to>
                                    </p:set>
                                    <p:animEffect transition="in" filter="fade">
                                      <p:cBhvr>
                                        <p:cTn id="87" dur="1000"/>
                                        <p:tgtEl>
                                          <p:spTgt spid="165"/>
                                        </p:tgtEl>
                                      </p:cBhvr>
                                    </p:animEffect>
                                    <p:anim calcmode="lin" valueType="num">
                                      <p:cBhvr>
                                        <p:cTn id="88" dur="1000" fill="hold"/>
                                        <p:tgtEl>
                                          <p:spTgt spid="165"/>
                                        </p:tgtEl>
                                        <p:attrNameLst>
                                          <p:attrName>ppt_x</p:attrName>
                                        </p:attrNameLst>
                                      </p:cBhvr>
                                      <p:tavLst>
                                        <p:tav tm="0">
                                          <p:val>
                                            <p:strVal val="#ppt_x"/>
                                          </p:val>
                                        </p:tav>
                                        <p:tav tm="100000">
                                          <p:val>
                                            <p:strVal val="#ppt_x"/>
                                          </p:val>
                                        </p:tav>
                                      </p:tavLst>
                                    </p:anim>
                                    <p:anim calcmode="lin" valueType="num">
                                      <p:cBhvr>
                                        <p:cTn id="89" dur="1000" fill="hold"/>
                                        <p:tgtEl>
                                          <p:spTgt spid="16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166"/>
                                        </p:tgtEl>
                                        <p:attrNameLst>
                                          <p:attrName>style.visibility</p:attrName>
                                        </p:attrNameLst>
                                      </p:cBhvr>
                                      <p:to>
                                        <p:strVal val="visible"/>
                                      </p:to>
                                    </p:set>
                                    <p:animEffect transition="in" filter="fade">
                                      <p:cBhvr>
                                        <p:cTn id="92" dur="1000"/>
                                        <p:tgtEl>
                                          <p:spTgt spid="166"/>
                                        </p:tgtEl>
                                      </p:cBhvr>
                                    </p:animEffect>
                                    <p:anim calcmode="lin" valueType="num">
                                      <p:cBhvr>
                                        <p:cTn id="93" dur="1000" fill="hold"/>
                                        <p:tgtEl>
                                          <p:spTgt spid="166"/>
                                        </p:tgtEl>
                                        <p:attrNameLst>
                                          <p:attrName>ppt_x</p:attrName>
                                        </p:attrNameLst>
                                      </p:cBhvr>
                                      <p:tavLst>
                                        <p:tav tm="0">
                                          <p:val>
                                            <p:strVal val="#ppt_x"/>
                                          </p:val>
                                        </p:tav>
                                        <p:tav tm="100000">
                                          <p:val>
                                            <p:strVal val="#ppt_x"/>
                                          </p:val>
                                        </p:tav>
                                      </p:tavLst>
                                    </p:anim>
                                    <p:anim calcmode="lin" valueType="num">
                                      <p:cBhvr>
                                        <p:cTn id="94" dur="1000" fill="hold"/>
                                        <p:tgtEl>
                                          <p:spTgt spid="16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400"/>
                                  </p:stCondLst>
                                  <p:childTnLst>
                                    <p:set>
                                      <p:cBhvr>
                                        <p:cTn id="96" dur="1" fill="hold">
                                          <p:stCondLst>
                                            <p:cond delay="0"/>
                                          </p:stCondLst>
                                        </p:cTn>
                                        <p:tgtEl>
                                          <p:spTgt spid="167"/>
                                        </p:tgtEl>
                                        <p:attrNameLst>
                                          <p:attrName>style.visibility</p:attrName>
                                        </p:attrNameLst>
                                      </p:cBhvr>
                                      <p:to>
                                        <p:strVal val="visible"/>
                                      </p:to>
                                    </p:set>
                                    <p:animEffect transition="in" filter="fade">
                                      <p:cBhvr>
                                        <p:cTn id="97" dur="1000"/>
                                        <p:tgtEl>
                                          <p:spTgt spid="167"/>
                                        </p:tgtEl>
                                      </p:cBhvr>
                                    </p:animEffect>
                                    <p:anim calcmode="lin" valueType="num">
                                      <p:cBhvr>
                                        <p:cTn id="98" dur="1000" fill="hold"/>
                                        <p:tgtEl>
                                          <p:spTgt spid="167"/>
                                        </p:tgtEl>
                                        <p:attrNameLst>
                                          <p:attrName>ppt_x</p:attrName>
                                        </p:attrNameLst>
                                      </p:cBhvr>
                                      <p:tavLst>
                                        <p:tav tm="0">
                                          <p:val>
                                            <p:strVal val="#ppt_x"/>
                                          </p:val>
                                        </p:tav>
                                        <p:tav tm="100000">
                                          <p:val>
                                            <p:strVal val="#ppt_x"/>
                                          </p:val>
                                        </p:tav>
                                      </p:tavLst>
                                    </p:anim>
                                    <p:anim calcmode="lin" valueType="num">
                                      <p:cBhvr>
                                        <p:cTn id="99" dur="1000" fill="hold"/>
                                        <p:tgtEl>
                                          <p:spTgt spid="16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600"/>
                                  </p:stCondLst>
                                  <p:childTnLst>
                                    <p:set>
                                      <p:cBhvr>
                                        <p:cTn id="101" dur="1" fill="hold">
                                          <p:stCondLst>
                                            <p:cond delay="0"/>
                                          </p:stCondLst>
                                        </p:cTn>
                                        <p:tgtEl>
                                          <p:spTgt spid="168"/>
                                        </p:tgtEl>
                                        <p:attrNameLst>
                                          <p:attrName>style.visibility</p:attrName>
                                        </p:attrNameLst>
                                      </p:cBhvr>
                                      <p:to>
                                        <p:strVal val="visible"/>
                                      </p:to>
                                    </p:set>
                                    <p:animEffect transition="in" filter="fade">
                                      <p:cBhvr>
                                        <p:cTn id="102" dur="1000"/>
                                        <p:tgtEl>
                                          <p:spTgt spid="168"/>
                                        </p:tgtEl>
                                      </p:cBhvr>
                                    </p:animEffect>
                                    <p:anim calcmode="lin" valueType="num">
                                      <p:cBhvr>
                                        <p:cTn id="103" dur="1000" fill="hold"/>
                                        <p:tgtEl>
                                          <p:spTgt spid="168"/>
                                        </p:tgtEl>
                                        <p:attrNameLst>
                                          <p:attrName>ppt_x</p:attrName>
                                        </p:attrNameLst>
                                      </p:cBhvr>
                                      <p:tavLst>
                                        <p:tav tm="0">
                                          <p:val>
                                            <p:strVal val="#ppt_x"/>
                                          </p:val>
                                        </p:tav>
                                        <p:tav tm="100000">
                                          <p:val>
                                            <p:strVal val="#ppt_x"/>
                                          </p:val>
                                        </p:tav>
                                      </p:tavLst>
                                    </p:anim>
                                    <p:anim calcmode="lin" valueType="num">
                                      <p:cBhvr>
                                        <p:cTn id="104" dur="10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animBg="1"/>
      <p:bldP spid="77" grpId="0"/>
      <p:bldP spid="78" grpId="0" animBg="1"/>
      <p:bldP spid="80" grpId="0" animBg="1"/>
      <p:bldP spid="81" grpId="0" animBg="1"/>
      <p:bldP spid="82" grpId="0" animBg="1"/>
      <p:bldP spid="83" grpId="0" animBg="1"/>
      <p:bldP spid="159" grpId="0"/>
      <p:bldP spid="160" grpId="0"/>
      <p:bldP spid="161" grpId="0"/>
      <p:bldP spid="162" grpId="0"/>
      <p:bldP spid="163" grpId="0"/>
      <p:bldP spid="164" grpId="0"/>
      <p:bldP spid="165" grpId="0"/>
      <p:bldP spid="166" grpId="0"/>
      <p:bldP spid="167" grpId="0"/>
      <p:bldP spid="16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827" t="8625" r="10502" b="7811"/>
            <a:stretch>
              <a:fillRect/>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lstStyle/>
            <a:p>
              <a:endParaRPr lang="zh-CN" altLang="en-US"/>
            </a:p>
          </p:txBody>
        </p:sp>
      </p:grpSp>
      <p:grpSp>
        <p:nvGrpSpPr>
          <p:cNvPr id="120"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en-US" altLang="zh-CN" sz="4000" b="0" kern="0" dirty="0" smtClean="0">
                  <a:solidFill>
                    <a:schemeClr val="bg1">
                      <a:lumMod val="95000"/>
                    </a:schemeClr>
                  </a:solidFill>
                  <a:latin typeface="Impact" panose="020B0806030902050204" pitchFamily="34" charset="0"/>
                  <a:ea typeface="微软雅黑" panose="020B0503020204020204" pitchFamily="34" charset="-122"/>
                </a:rPr>
                <a:t>02</a:t>
              </a:r>
              <a:endParaRPr lang="zh-CN" altLang="en-US" sz="4000" b="0" kern="0" dirty="0">
                <a:solidFill>
                  <a:schemeClr val="bg1">
                    <a:lumMod val="95000"/>
                  </a:schemeClr>
                </a:solidFill>
                <a:latin typeface="Impact" panose="020B0806030902050204" pitchFamily="34" charset="0"/>
                <a:ea typeface="微软雅黑" panose="020B0503020204020204" pitchFamily="34" charset="-122"/>
              </a:endParaRPr>
            </a:p>
          </p:txBody>
        </p:sp>
      </p:grpSp>
      <p:sp>
        <p:nvSpPr>
          <p:cNvPr id="123" name="Rectangle 4"/>
          <p:cNvSpPr txBox="1">
            <a:spLocks noChangeArrowheads="1"/>
          </p:cNvSpPr>
          <p:nvPr/>
        </p:nvSpPr>
        <p:spPr bwMode="auto">
          <a:xfrm>
            <a:off x="3048264" y="24720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zh-CN" altLang="en-US" sz="3600" kern="0" dirty="0" smtClean="0">
                <a:solidFill>
                  <a:schemeClr val="tx1"/>
                </a:solidFill>
                <a:latin typeface="Arial" panose="020B0604020202020204"/>
                <a:ea typeface="微软雅黑" panose="020B0503020204020204" pitchFamily="34" charset="-122"/>
              </a:rPr>
              <a:t>工作完成情况</a:t>
            </a:r>
            <a:endParaRPr lang="zh-CN" altLang="en-US" sz="3600" kern="0" dirty="0">
              <a:solidFill>
                <a:schemeClr val="tx1"/>
              </a:solidFill>
              <a:latin typeface="Arial" panose="020B0604020202020204"/>
              <a:ea typeface="微软雅黑" panose="020B0503020204020204" pitchFamily="34" charset="-122"/>
            </a:endParaRPr>
          </a:p>
        </p:txBody>
      </p:sp>
      <p:sp>
        <p:nvSpPr>
          <p:cNvPr id="124" name="Rectangle 4"/>
          <p:cNvSpPr txBox="1">
            <a:spLocks noChangeArrowheads="1"/>
          </p:cNvSpPr>
          <p:nvPr/>
        </p:nvSpPr>
        <p:spPr bwMode="auto">
          <a:xfrm>
            <a:off x="3562938" y="3181162"/>
            <a:ext cx="2147925"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POST COGNTIVE</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pic>
        <p:nvPicPr>
          <p:cNvPr id="73" name="图片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p:cTn id="26" dur="500" fill="hold"/>
                                        <p:tgtEl>
                                          <p:spTgt spid="120"/>
                                        </p:tgtEl>
                                        <p:attrNameLst>
                                          <p:attrName>ppt_w</p:attrName>
                                        </p:attrNameLst>
                                      </p:cBhvr>
                                      <p:tavLst>
                                        <p:tav tm="0">
                                          <p:val>
                                            <p:fltVal val="0"/>
                                          </p:val>
                                        </p:tav>
                                        <p:tav tm="100000">
                                          <p:val>
                                            <p:strVal val="#ppt_w"/>
                                          </p:val>
                                        </p:tav>
                                      </p:tavLst>
                                    </p:anim>
                                    <p:anim calcmode="lin" valueType="num">
                                      <p:cBhvr>
                                        <p:cTn id="27" dur="500" fill="hold"/>
                                        <p:tgtEl>
                                          <p:spTgt spid="120"/>
                                        </p:tgtEl>
                                        <p:attrNameLst>
                                          <p:attrName>ppt_h</p:attrName>
                                        </p:attrNameLst>
                                      </p:cBhvr>
                                      <p:tavLst>
                                        <p:tav tm="0">
                                          <p:val>
                                            <p:fltVal val="0"/>
                                          </p:val>
                                        </p:tav>
                                        <p:tav tm="100000">
                                          <p:val>
                                            <p:strVal val="#ppt_h"/>
                                          </p:val>
                                        </p:tav>
                                      </p:tavLst>
                                    </p:anim>
                                    <p:anim calcmode="lin" valueType="num">
                                      <p:cBhvr>
                                        <p:cTn id="28" dur="500" fill="hold"/>
                                        <p:tgtEl>
                                          <p:spTgt spid="120"/>
                                        </p:tgtEl>
                                        <p:attrNameLst>
                                          <p:attrName>style.rotation</p:attrName>
                                        </p:attrNameLst>
                                      </p:cBhvr>
                                      <p:tavLst>
                                        <p:tav tm="0">
                                          <p:val>
                                            <p:fltVal val="360"/>
                                          </p:val>
                                        </p:tav>
                                        <p:tav tm="100000">
                                          <p:val>
                                            <p:fltVal val="0"/>
                                          </p:val>
                                        </p:tav>
                                      </p:tavLst>
                                    </p:anim>
                                    <p:animEffect transition="in" filter="fade">
                                      <p:cBhvr>
                                        <p:cTn id="29" dur="500"/>
                                        <p:tgtEl>
                                          <p:spTgt spid="1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000"/>
                            </p:stCondLst>
                            <p:childTnLst>
                              <p:par>
                                <p:cTn id="37" presetID="23" presetClass="entr" presetSubtype="528" fill="hold" nodeType="after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p:cTn id="39" dur="500" fill="hold"/>
                                        <p:tgtEl>
                                          <p:spTgt spid="125"/>
                                        </p:tgtEl>
                                        <p:attrNameLst>
                                          <p:attrName>ppt_w</p:attrName>
                                        </p:attrNameLst>
                                      </p:cBhvr>
                                      <p:tavLst>
                                        <p:tav tm="0">
                                          <p:val>
                                            <p:fltVal val="0"/>
                                          </p:val>
                                        </p:tav>
                                        <p:tav tm="100000">
                                          <p:val>
                                            <p:strVal val="#ppt_w"/>
                                          </p:val>
                                        </p:tav>
                                      </p:tavLst>
                                    </p:anim>
                                    <p:anim calcmode="lin" valueType="num">
                                      <p:cBhvr>
                                        <p:cTn id="40" dur="500" fill="hold"/>
                                        <p:tgtEl>
                                          <p:spTgt spid="125"/>
                                        </p:tgtEl>
                                        <p:attrNameLst>
                                          <p:attrName>ppt_h</p:attrName>
                                        </p:attrNameLst>
                                      </p:cBhvr>
                                      <p:tavLst>
                                        <p:tav tm="0">
                                          <p:val>
                                            <p:fltVal val="0"/>
                                          </p:val>
                                        </p:tav>
                                        <p:tav tm="100000">
                                          <p:val>
                                            <p:strVal val="#ppt_h"/>
                                          </p:val>
                                        </p:tav>
                                      </p:tavLst>
                                    </p:anim>
                                    <p:anim calcmode="lin" valueType="num">
                                      <p:cBhvr>
                                        <p:cTn id="41" dur="500" fill="hold"/>
                                        <p:tgtEl>
                                          <p:spTgt spid="125"/>
                                        </p:tgtEl>
                                        <p:attrNameLst>
                                          <p:attrName>ppt_x</p:attrName>
                                        </p:attrNameLst>
                                      </p:cBhvr>
                                      <p:tavLst>
                                        <p:tav tm="0">
                                          <p:val>
                                            <p:fltVal val="0.5"/>
                                          </p:val>
                                        </p:tav>
                                        <p:tav tm="100000">
                                          <p:val>
                                            <p:strVal val="#ppt_x"/>
                                          </p:val>
                                        </p:tav>
                                      </p:tavLst>
                                    </p:anim>
                                    <p:anim calcmode="lin" valueType="num">
                                      <p:cBhvr>
                                        <p:cTn id="42" dur="500" fill="hold"/>
                                        <p:tgtEl>
                                          <p:spTgt spid="125"/>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 calcmode="lin" valueType="num">
                                      <p:cBhvr>
                                        <p:cTn id="47" dur="500" fill="hold"/>
                                        <p:tgtEl>
                                          <p:spTgt spid="128"/>
                                        </p:tgtEl>
                                        <p:attrNameLst>
                                          <p:attrName>ppt_x</p:attrName>
                                        </p:attrNameLst>
                                      </p:cBhvr>
                                      <p:tavLst>
                                        <p:tav tm="0">
                                          <p:val>
                                            <p:fltVal val="0.5"/>
                                          </p:val>
                                        </p:tav>
                                        <p:tav tm="100000">
                                          <p:val>
                                            <p:strVal val="#ppt_x"/>
                                          </p:val>
                                        </p:tav>
                                      </p:tavLst>
                                    </p:anim>
                                    <p:anim calcmode="lin" valueType="num">
                                      <p:cBhvr>
                                        <p:cTn id="48" dur="500" fill="hold"/>
                                        <p:tgtEl>
                                          <p:spTgt spid="128"/>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31"/>
                                        </p:tgtEl>
                                        <p:attrNameLst>
                                          <p:attrName>style.visibility</p:attrName>
                                        </p:attrNameLst>
                                      </p:cBhvr>
                                      <p:to>
                                        <p:strVal val="visible"/>
                                      </p:to>
                                    </p:set>
                                    <p:anim calcmode="lin" valueType="num">
                                      <p:cBhvr>
                                        <p:cTn id="51" dur="500" fill="hold"/>
                                        <p:tgtEl>
                                          <p:spTgt spid="131"/>
                                        </p:tgtEl>
                                        <p:attrNameLst>
                                          <p:attrName>ppt_w</p:attrName>
                                        </p:attrNameLst>
                                      </p:cBhvr>
                                      <p:tavLst>
                                        <p:tav tm="0">
                                          <p:val>
                                            <p:fltVal val="0"/>
                                          </p:val>
                                        </p:tav>
                                        <p:tav tm="100000">
                                          <p:val>
                                            <p:strVal val="#ppt_w"/>
                                          </p:val>
                                        </p:tav>
                                      </p:tavLst>
                                    </p:anim>
                                    <p:anim calcmode="lin" valueType="num">
                                      <p:cBhvr>
                                        <p:cTn id="52" dur="500" fill="hold"/>
                                        <p:tgtEl>
                                          <p:spTgt spid="131"/>
                                        </p:tgtEl>
                                        <p:attrNameLst>
                                          <p:attrName>ppt_h</p:attrName>
                                        </p:attrNameLst>
                                      </p:cBhvr>
                                      <p:tavLst>
                                        <p:tav tm="0">
                                          <p:val>
                                            <p:fltVal val="0"/>
                                          </p:val>
                                        </p:tav>
                                        <p:tav tm="100000">
                                          <p:val>
                                            <p:strVal val="#ppt_h"/>
                                          </p:val>
                                        </p:tav>
                                      </p:tavLst>
                                    </p:anim>
                                    <p:anim calcmode="lin" valueType="num">
                                      <p:cBhvr>
                                        <p:cTn id="53" dur="500" fill="hold"/>
                                        <p:tgtEl>
                                          <p:spTgt spid="131"/>
                                        </p:tgtEl>
                                        <p:attrNameLst>
                                          <p:attrName>ppt_x</p:attrName>
                                        </p:attrNameLst>
                                      </p:cBhvr>
                                      <p:tavLst>
                                        <p:tav tm="0">
                                          <p:val>
                                            <p:fltVal val="0.5"/>
                                          </p:val>
                                        </p:tav>
                                        <p:tav tm="100000">
                                          <p:val>
                                            <p:strVal val="#ppt_x"/>
                                          </p:val>
                                        </p:tav>
                                      </p:tavLst>
                                    </p:anim>
                                    <p:anim calcmode="lin" valueType="num">
                                      <p:cBhvr>
                                        <p:cTn id="54" dur="500" fill="hold"/>
                                        <p:tgtEl>
                                          <p:spTgt spid="131"/>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34"/>
                                        </p:tgtEl>
                                        <p:attrNameLst>
                                          <p:attrName>style.visibility</p:attrName>
                                        </p:attrNameLst>
                                      </p:cBhvr>
                                      <p:to>
                                        <p:strVal val="visible"/>
                                      </p:to>
                                    </p:set>
                                    <p:anim calcmode="lin" valueType="num">
                                      <p:cBhvr>
                                        <p:cTn id="57" dur="500" fill="hold"/>
                                        <p:tgtEl>
                                          <p:spTgt spid="134"/>
                                        </p:tgtEl>
                                        <p:attrNameLst>
                                          <p:attrName>ppt_w</p:attrName>
                                        </p:attrNameLst>
                                      </p:cBhvr>
                                      <p:tavLst>
                                        <p:tav tm="0">
                                          <p:val>
                                            <p:fltVal val="0"/>
                                          </p:val>
                                        </p:tav>
                                        <p:tav tm="100000">
                                          <p:val>
                                            <p:strVal val="#ppt_w"/>
                                          </p:val>
                                        </p:tav>
                                      </p:tavLst>
                                    </p:anim>
                                    <p:anim calcmode="lin" valueType="num">
                                      <p:cBhvr>
                                        <p:cTn id="58" dur="500" fill="hold"/>
                                        <p:tgtEl>
                                          <p:spTgt spid="134"/>
                                        </p:tgtEl>
                                        <p:attrNameLst>
                                          <p:attrName>ppt_h</p:attrName>
                                        </p:attrNameLst>
                                      </p:cBhvr>
                                      <p:tavLst>
                                        <p:tav tm="0">
                                          <p:val>
                                            <p:fltVal val="0"/>
                                          </p:val>
                                        </p:tav>
                                        <p:tav tm="100000">
                                          <p:val>
                                            <p:strVal val="#ppt_h"/>
                                          </p:val>
                                        </p:tav>
                                      </p:tavLst>
                                    </p:anim>
                                    <p:anim calcmode="lin" valueType="num">
                                      <p:cBhvr>
                                        <p:cTn id="59" dur="500" fill="hold"/>
                                        <p:tgtEl>
                                          <p:spTgt spid="134"/>
                                        </p:tgtEl>
                                        <p:attrNameLst>
                                          <p:attrName>ppt_x</p:attrName>
                                        </p:attrNameLst>
                                      </p:cBhvr>
                                      <p:tavLst>
                                        <p:tav tm="0">
                                          <p:val>
                                            <p:fltVal val="0.5"/>
                                          </p:val>
                                        </p:tav>
                                        <p:tav tm="100000">
                                          <p:val>
                                            <p:strVal val="#ppt_x"/>
                                          </p:val>
                                        </p:tav>
                                      </p:tavLst>
                                    </p:anim>
                                    <p:anim calcmode="lin" valueType="num">
                                      <p:cBhvr>
                                        <p:cTn id="60" dur="500" fill="hold"/>
                                        <p:tgtEl>
                                          <p:spTgt spid="134"/>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500" fill="hold"/>
                                        <p:tgtEl>
                                          <p:spTgt spid="137"/>
                                        </p:tgtEl>
                                        <p:attrNameLst>
                                          <p:attrName>ppt_w</p:attrName>
                                        </p:attrNameLst>
                                      </p:cBhvr>
                                      <p:tavLst>
                                        <p:tav tm="0">
                                          <p:val>
                                            <p:fltVal val="0"/>
                                          </p:val>
                                        </p:tav>
                                        <p:tav tm="100000">
                                          <p:val>
                                            <p:strVal val="#ppt_w"/>
                                          </p:val>
                                        </p:tav>
                                      </p:tavLst>
                                    </p:anim>
                                    <p:anim calcmode="lin" valueType="num">
                                      <p:cBhvr>
                                        <p:cTn id="64" dur="500" fill="hold"/>
                                        <p:tgtEl>
                                          <p:spTgt spid="137"/>
                                        </p:tgtEl>
                                        <p:attrNameLst>
                                          <p:attrName>ppt_h</p:attrName>
                                        </p:attrNameLst>
                                      </p:cBhvr>
                                      <p:tavLst>
                                        <p:tav tm="0">
                                          <p:val>
                                            <p:fltVal val="0"/>
                                          </p:val>
                                        </p:tav>
                                        <p:tav tm="100000">
                                          <p:val>
                                            <p:strVal val="#ppt_h"/>
                                          </p:val>
                                        </p:tav>
                                      </p:tavLst>
                                    </p:anim>
                                    <p:anim calcmode="lin" valueType="num">
                                      <p:cBhvr>
                                        <p:cTn id="65" dur="500" fill="hold"/>
                                        <p:tgtEl>
                                          <p:spTgt spid="137"/>
                                        </p:tgtEl>
                                        <p:attrNameLst>
                                          <p:attrName>ppt_x</p:attrName>
                                        </p:attrNameLst>
                                      </p:cBhvr>
                                      <p:tavLst>
                                        <p:tav tm="0">
                                          <p:val>
                                            <p:fltVal val="0.5"/>
                                          </p:val>
                                        </p:tav>
                                        <p:tav tm="100000">
                                          <p:val>
                                            <p:strVal val="#ppt_x"/>
                                          </p:val>
                                        </p:tav>
                                      </p:tavLst>
                                    </p:anim>
                                    <p:anim calcmode="lin" valueType="num">
                                      <p:cBhvr>
                                        <p:cTn id="66" dur="500" fill="hold"/>
                                        <p:tgtEl>
                                          <p:spTgt spid="137"/>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40"/>
                                        </p:tgtEl>
                                        <p:attrNameLst>
                                          <p:attrName>style.visibility</p:attrName>
                                        </p:attrNameLst>
                                      </p:cBhvr>
                                      <p:to>
                                        <p:strVal val="visible"/>
                                      </p:to>
                                    </p:set>
                                    <p:anim calcmode="lin" valueType="num">
                                      <p:cBhvr>
                                        <p:cTn id="69" dur="500" fill="hold"/>
                                        <p:tgtEl>
                                          <p:spTgt spid="140"/>
                                        </p:tgtEl>
                                        <p:attrNameLst>
                                          <p:attrName>ppt_w</p:attrName>
                                        </p:attrNameLst>
                                      </p:cBhvr>
                                      <p:tavLst>
                                        <p:tav tm="0">
                                          <p:val>
                                            <p:fltVal val="0"/>
                                          </p:val>
                                        </p:tav>
                                        <p:tav tm="100000">
                                          <p:val>
                                            <p:strVal val="#ppt_w"/>
                                          </p:val>
                                        </p:tav>
                                      </p:tavLst>
                                    </p:anim>
                                    <p:anim calcmode="lin" valueType="num">
                                      <p:cBhvr>
                                        <p:cTn id="70" dur="500" fill="hold"/>
                                        <p:tgtEl>
                                          <p:spTgt spid="140"/>
                                        </p:tgtEl>
                                        <p:attrNameLst>
                                          <p:attrName>ppt_h</p:attrName>
                                        </p:attrNameLst>
                                      </p:cBhvr>
                                      <p:tavLst>
                                        <p:tav tm="0">
                                          <p:val>
                                            <p:fltVal val="0"/>
                                          </p:val>
                                        </p:tav>
                                        <p:tav tm="100000">
                                          <p:val>
                                            <p:strVal val="#ppt_h"/>
                                          </p:val>
                                        </p:tav>
                                      </p:tavLst>
                                    </p:anim>
                                    <p:anim calcmode="lin" valueType="num">
                                      <p:cBhvr>
                                        <p:cTn id="71" dur="500" fill="hold"/>
                                        <p:tgtEl>
                                          <p:spTgt spid="140"/>
                                        </p:tgtEl>
                                        <p:attrNameLst>
                                          <p:attrName>ppt_x</p:attrName>
                                        </p:attrNameLst>
                                      </p:cBhvr>
                                      <p:tavLst>
                                        <p:tav tm="0">
                                          <p:val>
                                            <p:fltVal val="0.5"/>
                                          </p:val>
                                        </p:tav>
                                        <p:tav tm="100000">
                                          <p:val>
                                            <p:strVal val="#ppt_x"/>
                                          </p:val>
                                        </p:tav>
                                      </p:tavLst>
                                    </p:anim>
                                    <p:anim calcmode="lin" valueType="num">
                                      <p:cBhvr>
                                        <p:cTn id="72" dur="500" fill="hold"/>
                                        <p:tgtEl>
                                          <p:spTgt spid="140"/>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43"/>
                                        </p:tgtEl>
                                        <p:attrNameLst>
                                          <p:attrName>style.visibility</p:attrName>
                                        </p:attrNameLst>
                                      </p:cBhvr>
                                      <p:to>
                                        <p:strVal val="visible"/>
                                      </p:to>
                                    </p:set>
                                    <p:anim calcmode="lin" valueType="num">
                                      <p:cBhvr>
                                        <p:cTn id="75" dur="500" fill="hold"/>
                                        <p:tgtEl>
                                          <p:spTgt spid="143"/>
                                        </p:tgtEl>
                                        <p:attrNameLst>
                                          <p:attrName>ppt_w</p:attrName>
                                        </p:attrNameLst>
                                      </p:cBhvr>
                                      <p:tavLst>
                                        <p:tav tm="0">
                                          <p:val>
                                            <p:fltVal val="0"/>
                                          </p:val>
                                        </p:tav>
                                        <p:tav tm="100000">
                                          <p:val>
                                            <p:strVal val="#ppt_w"/>
                                          </p:val>
                                        </p:tav>
                                      </p:tavLst>
                                    </p:anim>
                                    <p:anim calcmode="lin" valueType="num">
                                      <p:cBhvr>
                                        <p:cTn id="76" dur="500" fill="hold"/>
                                        <p:tgtEl>
                                          <p:spTgt spid="143"/>
                                        </p:tgtEl>
                                        <p:attrNameLst>
                                          <p:attrName>ppt_h</p:attrName>
                                        </p:attrNameLst>
                                      </p:cBhvr>
                                      <p:tavLst>
                                        <p:tav tm="0">
                                          <p:val>
                                            <p:fltVal val="0"/>
                                          </p:val>
                                        </p:tav>
                                        <p:tav tm="100000">
                                          <p:val>
                                            <p:strVal val="#ppt_h"/>
                                          </p:val>
                                        </p:tav>
                                      </p:tavLst>
                                    </p:anim>
                                    <p:anim calcmode="lin" valueType="num">
                                      <p:cBhvr>
                                        <p:cTn id="77" dur="500" fill="hold"/>
                                        <p:tgtEl>
                                          <p:spTgt spid="143"/>
                                        </p:tgtEl>
                                        <p:attrNameLst>
                                          <p:attrName>ppt_x</p:attrName>
                                        </p:attrNameLst>
                                      </p:cBhvr>
                                      <p:tavLst>
                                        <p:tav tm="0">
                                          <p:val>
                                            <p:fltVal val="0.5"/>
                                          </p:val>
                                        </p:tav>
                                        <p:tav tm="100000">
                                          <p:val>
                                            <p:strVal val="#ppt_x"/>
                                          </p:val>
                                        </p:tav>
                                      </p:tavLst>
                                    </p:anim>
                                    <p:anim calcmode="lin" valueType="num">
                                      <p:cBhvr>
                                        <p:cTn id="78" dur="500" fill="hold"/>
                                        <p:tgtEl>
                                          <p:spTgt spid="143"/>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46"/>
                                        </p:tgtEl>
                                        <p:attrNameLst>
                                          <p:attrName>style.visibility</p:attrName>
                                        </p:attrNameLst>
                                      </p:cBhvr>
                                      <p:to>
                                        <p:strVal val="visible"/>
                                      </p:to>
                                    </p:set>
                                    <p:anim calcmode="lin" valueType="num">
                                      <p:cBhvr>
                                        <p:cTn id="81" dur="500" fill="hold"/>
                                        <p:tgtEl>
                                          <p:spTgt spid="146"/>
                                        </p:tgtEl>
                                        <p:attrNameLst>
                                          <p:attrName>ppt_w</p:attrName>
                                        </p:attrNameLst>
                                      </p:cBhvr>
                                      <p:tavLst>
                                        <p:tav tm="0">
                                          <p:val>
                                            <p:fltVal val="0"/>
                                          </p:val>
                                        </p:tav>
                                        <p:tav tm="100000">
                                          <p:val>
                                            <p:strVal val="#ppt_w"/>
                                          </p:val>
                                        </p:tav>
                                      </p:tavLst>
                                    </p:anim>
                                    <p:anim calcmode="lin" valueType="num">
                                      <p:cBhvr>
                                        <p:cTn id="82" dur="500" fill="hold"/>
                                        <p:tgtEl>
                                          <p:spTgt spid="146"/>
                                        </p:tgtEl>
                                        <p:attrNameLst>
                                          <p:attrName>ppt_h</p:attrName>
                                        </p:attrNameLst>
                                      </p:cBhvr>
                                      <p:tavLst>
                                        <p:tav tm="0">
                                          <p:val>
                                            <p:fltVal val="0"/>
                                          </p:val>
                                        </p:tav>
                                        <p:tav tm="100000">
                                          <p:val>
                                            <p:strVal val="#ppt_h"/>
                                          </p:val>
                                        </p:tav>
                                      </p:tavLst>
                                    </p:anim>
                                    <p:anim calcmode="lin" valueType="num">
                                      <p:cBhvr>
                                        <p:cTn id="83" dur="500" fill="hold"/>
                                        <p:tgtEl>
                                          <p:spTgt spid="146"/>
                                        </p:tgtEl>
                                        <p:attrNameLst>
                                          <p:attrName>ppt_x</p:attrName>
                                        </p:attrNameLst>
                                      </p:cBhvr>
                                      <p:tavLst>
                                        <p:tav tm="0">
                                          <p:val>
                                            <p:fltVal val="0.5"/>
                                          </p:val>
                                        </p:tav>
                                        <p:tav tm="100000">
                                          <p:val>
                                            <p:strVal val="#ppt_x"/>
                                          </p:val>
                                        </p:tav>
                                      </p:tavLst>
                                    </p:anim>
                                    <p:anim calcmode="lin" valueType="num">
                                      <p:cBhvr>
                                        <p:cTn id="84" dur="500" fill="hold"/>
                                        <p:tgtEl>
                                          <p:spTgt spid="146"/>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 calcmode="lin" valueType="num">
                                      <p:cBhvr>
                                        <p:cTn id="89" dur="500" fill="hold"/>
                                        <p:tgtEl>
                                          <p:spTgt spid="149"/>
                                        </p:tgtEl>
                                        <p:attrNameLst>
                                          <p:attrName>ppt_x</p:attrName>
                                        </p:attrNameLst>
                                      </p:cBhvr>
                                      <p:tavLst>
                                        <p:tav tm="0">
                                          <p:val>
                                            <p:fltVal val="0.5"/>
                                          </p:val>
                                        </p:tav>
                                        <p:tav tm="100000">
                                          <p:val>
                                            <p:strVal val="#ppt_x"/>
                                          </p:val>
                                        </p:tav>
                                      </p:tavLst>
                                    </p:anim>
                                    <p:anim calcmode="lin" valueType="num">
                                      <p:cBhvr>
                                        <p:cTn id="90" dur="500" fill="hold"/>
                                        <p:tgtEl>
                                          <p:spTgt spid="149"/>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 calcmode="lin" valueType="num">
                                      <p:cBhvr>
                                        <p:cTn id="95" dur="500" fill="hold"/>
                                        <p:tgtEl>
                                          <p:spTgt spid="152"/>
                                        </p:tgtEl>
                                        <p:attrNameLst>
                                          <p:attrName>ppt_x</p:attrName>
                                        </p:attrNameLst>
                                      </p:cBhvr>
                                      <p:tavLst>
                                        <p:tav tm="0">
                                          <p:val>
                                            <p:fltVal val="0.5"/>
                                          </p:val>
                                        </p:tav>
                                        <p:tav tm="100000">
                                          <p:val>
                                            <p:strVal val="#ppt_x"/>
                                          </p:val>
                                        </p:tav>
                                      </p:tavLst>
                                    </p:anim>
                                    <p:anim calcmode="lin" valueType="num">
                                      <p:cBhvr>
                                        <p:cTn id="96" dur="500" fill="hold"/>
                                        <p:tgtEl>
                                          <p:spTgt spid="152"/>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55"/>
                                        </p:tgtEl>
                                        <p:attrNameLst>
                                          <p:attrName>style.visibility</p:attrName>
                                        </p:attrNameLst>
                                      </p:cBhvr>
                                      <p:to>
                                        <p:strVal val="visible"/>
                                      </p:to>
                                    </p:set>
                                    <p:anim calcmode="lin" valueType="num">
                                      <p:cBhvr>
                                        <p:cTn id="99" dur="500" fill="hold"/>
                                        <p:tgtEl>
                                          <p:spTgt spid="155"/>
                                        </p:tgtEl>
                                        <p:attrNameLst>
                                          <p:attrName>ppt_w</p:attrName>
                                        </p:attrNameLst>
                                      </p:cBhvr>
                                      <p:tavLst>
                                        <p:tav tm="0">
                                          <p:val>
                                            <p:fltVal val="0"/>
                                          </p:val>
                                        </p:tav>
                                        <p:tav tm="100000">
                                          <p:val>
                                            <p:strVal val="#ppt_w"/>
                                          </p:val>
                                        </p:tav>
                                      </p:tavLst>
                                    </p:anim>
                                    <p:anim calcmode="lin" valueType="num">
                                      <p:cBhvr>
                                        <p:cTn id="100" dur="500" fill="hold"/>
                                        <p:tgtEl>
                                          <p:spTgt spid="155"/>
                                        </p:tgtEl>
                                        <p:attrNameLst>
                                          <p:attrName>ppt_h</p:attrName>
                                        </p:attrNameLst>
                                      </p:cBhvr>
                                      <p:tavLst>
                                        <p:tav tm="0">
                                          <p:val>
                                            <p:fltVal val="0"/>
                                          </p:val>
                                        </p:tav>
                                        <p:tav tm="100000">
                                          <p:val>
                                            <p:strVal val="#ppt_h"/>
                                          </p:val>
                                        </p:tav>
                                      </p:tavLst>
                                    </p:anim>
                                    <p:anim calcmode="lin" valueType="num">
                                      <p:cBhvr>
                                        <p:cTn id="101" dur="500" fill="hold"/>
                                        <p:tgtEl>
                                          <p:spTgt spid="155"/>
                                        </p:tgtEl>
                                        <p:attrNameLst>
                                          <p:attrName>ppt_x</p:attrName>
                                        </p:attrNameLst>
                                      </p:cBhvr>
                                      <p:tavLst>
                                        <p:tav tm="0">
                                          <p:val>
                                            <p:fltVal val="0.5"/>
                                          </p:val>
                                        </p:tav>
                                        <p:tav tm="100000">
                                          <p:val>
                                            <p:strVal val="#ppt_x"/>
                                          </p:val>
                                        </p:tav>
                                      </p:tavLst>
                                    </p:anim>
                                    <p:anim calcmode="lin" valueType="num">
                                      <p:cBhvr>
                                        <p:cTn id="102" dur="500" fill="hold"/>
                                        <p:tgtEl>
                                          <p:spTgt spid="155"/>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8"/>
                                        </p:tgtEl>
                                        <p:attrNameLst>
                                          <p:attrName>style.visibility</p:attrName>
                                        </p:attrNameLst>
                                      </p:cBhvr>
                                      <p:to>
                                        <p:strVal val="visible"/>
                                      </p:to>
                                    </p:set>
                                    <p:anim calcmode="lin" valueType="num">
                                      <p:cBhvr>
                                        <p:cTn id="105" dur="500" fill="hold"/>
                                        <p:tgtEl>
                                          <p:spTgt spid="158"/>
                                        </p:tgtEl>
                                        <p:attrNameLst>
                                          <p:attrName>ppt_w</p:attrName>
                                        </p:attrNameLst>
                                      </p:cBhvr>
                                      <p:tavLst>
                                        <p:tav tm="0">
                                          <p:val>
                                            <p:fltVal val="0"/>
                                          </p:val>
                                        </p:tav>
                                        <p:tav tm="100000">
                                          <p:val>
                                            <p:strVal val="#ppt_w"/>
                                          </p:val>
                                        </p:tav>
                                      </p:tavLst>
                                    </p:anim>
                                    <p:anim calcmode="lin" valueType="num">
                                      <p:cBhvr>
                                        <p:cTn id="106" dur="500" fill="hold"/>
                                        <p:tgtEl>
                                          <p:spTgt spid="158"/>
                                        </p:tgtEl>
                                        <p:attrNameLst>
                                          <p:attrName>ppt_h</p:attrName>
                                        </p:attrNameLst>
                                      </p:cBhvr>
                                      <p:tavLst>
                                        <p:tav tm="0">
                                          <p:val>
                                            <p:fltVal val="0"/>
                                          </p:val>
                                        </p:tav>
                                        <p:tav tm="100000">
                                          <p:val>
                                            <p:strVal val="#ppt_h"/>
                                          </p:val>
                                        </p:tav>
                                      </p:tavLst>
                                    </p:anim>
                                    <p:anim calcmode="lin" valueType="num">
                                      <p:cBhvr>
                                        <p:cTn id="107" dur="500" fill="hold"/>
                                        <p:tgtEl>
                                          <p:spTgt spid="158"/>
                                        </p:tgtEl>
                                        <p:attrNameLst>
                                          <p:attrName>ppt_x</p:attrName>
                                        </p:attrNameLst>
                                      </p:cBhvr>
                                      <p:tavLst>
                                        <p:tav tm="0">
                                          <p:val>
                                            <p:fltVal val="0.5"/>
                                          </p:val>
                                        </p:tav>
                                        <p:tav tm="100000">
                                          <p:val>
                                            <p:strVal val="#ppt_x"/>
                                          </p:val>
                                        </p:tav>
                                      </p:tavLst>
                                    </p:anim>
                                    <p:anim calcmode="lin" valueType="num">
                                      <p:cBhvr>
                                        <p:cTn id="108" dur="500" fill="hold"/>
                                        <p:tgtEl>
                                          <p:spTgt spid="158"/>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1"/>
                                        </p:tgtEl>
                                        <p:attrNameLst>
                                          <p:attrName>style.visibility</p:attrName>
                                        </p:attrNameLst>
                                      </p:cBhvr>
                                      <p:to>
                                        <p:strVal val="visible"/>
                                      </p:to>
                                    </p:set>
                                    <p:anim calcmode="lin" valueType="num">
                                      <p:cBhvr>
                                        <p:cTn id="111" dur="500" fill="hold"/>
                                        <p:tgtEl>
                                          <p:spTgt spid="161"/>
                                        </p:tgtEl>
                                        <p:attrNameLst>
                                          <p:attrName>ppt_w</p:attrName>
                                        </p:attrNameLst>
                                      </p:cBhvr>
                                      <p:tavLst>
                                        <p:tav tm="0">
                                          <p:val>
                                            <p:fltVal val="0"/>
                                          </p:val>
                                        </p:tav>
                                        <p:tav tm="100000">
                                          <p:val>
                                            <p:strVal val="#ppt_w"/>
                                          </p:val>
                                        </p:tav>
                                      </p:tavLst>
                                    </p:anim>
                                    <p:anim calcmode="lin" valueType="num">
                                      <p:cBhvr>
                                        <p:cTn id="112" dur="500" fill="hold"/>
                                        <p:tgtEl>
                                          <p:spTgt spid="161"/>
                                        </p:tgtEl>
                                        <p:attrNameLst>
                                          <p:attrName>ppt_h</p:attrName>
                                        </p:attrNameLst>
                                      </p:cBhvr>
                                      <p:tavLst>
                                        <p:tav tm="0">
                                          <p:val>
                                            <p:fltVal val="0"/>
                                          </p:val>
                                        </p:tav>
                                        <p:tav tm="100000">
                                          <p:val>
                                            <p:strVal val="#ppt_h"/>
                                          </p:val>
                                        </p:tav>
                                      </p:tavLst>
                                    </p:anim>
                                    <p:anim calcmode="lin" valueType="num">
                                      <p:cBhvr>
                                        <p:cTn id="113" dur="500" fill="hold"/>
                                        <p:tgtEl>
                                          <p:spTgt spid="161"/>
                                        </p:tgtEl>
                                        <p:attrNameLst>
                                          <p:attrName>ppt_x</p:attrName>
                                        </p:attrNameLst>
                                      </p:cBhvr>
                                      <p:tavLst>
                                        <p:tav tm="0">
                                          <p:val>
                                            <p:fltVal val="0.5"/>
                                          </p:val>
                                        </p:tav>
                                        <p:tav tm="100000">
                                          <p:val>
                                            <p:strVal val="#ppt_x"/>
                                          </p:val>
                                        </p:tav>
                                      </p:tavLst>
                                    </p:anim>
                                    <p:anim calcmode="lin" valueType="num">
                                      <p:cBhvr>
                                        <p:cTn id="114" dur="500" fill="hold"/>
                                        <p:tgtEl>
                                          <p:spTgt spid="161"/>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25"/>
                                        </p:tgtEl>
                                      </p:cBhvr>
                                    </p:animEffect>
                                    <p:animScale>
                                      <p:cBhvr>
                                        <p:cTn id="117" dur="250" autoRev="1" fill="hold"/>
                                        <p:tgtEl>
                                          <p:spTgt spid="125"/>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46"/>
                                        </p:tgtEl>
                                      </p:cBhvr>
                                    </p:animEffect>
                                    <p:animScale>
                                      <p:cBhvr>
                                        <p:cTn id="120" dur="250" autoRev="1" fill="hold"/>
                                        <p:tgtEl>
                                          <p:spTgt spid="146"/>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55"/>
                                        </p:tgtEl>
                                      </p:cBhvr>
                                    </p:animEffect>
                                    <p:animScale>
                                      <p:cBhvr>
                                        <p:cTn id="126" dur="250" autoRev="1" fill="hold"/>
                                        <p:tgtEl>
                                          <p:spTgt spid="155"/>
                                        </p:tgtEl>
                                      </p:cBhvr>
                                      <p:by x="105000" y="105000"/>
                                    </p:animScale>
                                  </p:childTnLst>
                                </p:cTn>
                              </p:par>
                            </p:childTnLst>
                          </p:cTn>
                        </p:par>
                        <p:par>
                          <p:cTn id="127" fill="hold">
                            <p:stCondLst>
                              <p:cond delay="550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100870" y="250030"/>
            <a:ext cx="1118870" cy="344170"/>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a:t>
            </a:r>
            <a:r>
              <a:rPr lang="zh-CN" altLang="en-US" sz="1800" b="1" dirty="0" smtClean="0">
                <a:solidFill>
                  <a:schemeClr val="bg1"/>
                </a:solidFill>
                <a:latin typeface="新宋体" panose="02010609030101010101" charset="-122"/>
                <a:ea typeface="新宋体" panose="02010609030101010101" charset="-122"/>
              </a:rPr>
              <a:t>认识自己</a:t>
            </a:r>
            <a:endParaRPr lang="zh-CN" altLang="en-US" sz="1800" b="1" dirty="0" smtClean="0">
              <a:solidFill>
                <a:schemeClr val="bg1"/>
              </a:solidFill>
              <a:latin typeface="新宋体" panose="02010609030101010101" charset="-122"/>
              <a:ea typeface="新宋体" panose="02010609030101010101" charset="-122"/>
            </a:endParaRPr>
          </a:p>
        </p:txBody>
      </p:sp>
      <p:sp>
        <p:nvSpPr>
          <p:cNvPr id="33" name="任意多边形 32"/>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4" name="TextBox 3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5" name="流程图: 摘录 3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0" name="圆角矩形 29"/>
          <p:cNvSpPr/>
          <p:nvPr/>
        </p:nvSpPr>
        <p:spPr>
          <a:xfrm>
            <a:off x="122046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31" name="图片 30" descr="C:\Users\Administrator\Desktop\图片1.png图片1"/>
          <p:cNvPicPr>
            <a:picLocks noChangeAspect="1"/>
          </p:cNvPicPr>
          <p:nvPr/>
        </p:nvPicPr>
        <p:blipFill rotWithShape="1">
          <a:blip r:embed="rId1"/>
          <a:srcRect/>
          <a:stretch>
            <a:fillRect/>
          </a:stretch>
        </p:blipFill>
        <p:spPr>
          <a:xfrm>
            <a:off x="1372870" y="1732280"/>
            <a:ext cx="1293495" cy="85788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6" name="组合 35"/>
          <p:cNvGrpSpPr/>
          <p:nvPr/>
        </p:nvGrpSpPr>
        <p:grpSpPr>
          <a:xfrm>
            <a:off x="2375115" y="1857960"/>
            <a:ext cx="601447" cy="589655"/>
            <a:chOff x="2375115" y="1905585"/>
            <a:chExt cx="601447" cy="589655"/>
          </a:xfrm>
        </p:grpSpPr>
        <p:grpSp>
          <p:nvGrpSpPr>
            <p:cNvPr id="37" name="组合 36"/>
            <p:cNvGrpSpPr/>
            <p:nvPr/>
          </p:nvGrpSpPr>
          <p:grpSpPr>
            <a:xfrm>
              <a:off x="2395537" y="1920118"/>
              <a:ext cx="561653" cy="575122"/>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38" name="TextBox 37"/>
            <p:cNvSpPr txBox="1"/>
            <p:nvPr/>
          </p:nvSpPr>
          <p:spPr>
            <a:xfrm>
              <a:off x="2375115" y="1905585"/>
              <a:ext cx="601447" cy="584775"/>
            </a:xfrm>
            <a:prstGeom prst="rect">
              <a:avLst/>
            </a:prstGeom>
            <a:noFill/>
          </p:spPr>
          <p:txBody>
            <a:bodyPr wrap="none" rtlCol="0">
              <a:spAutoFit/>
            </a:bodyPr>
            <a:lstStyle/>
            <a:p>
              <a:r>
                <a:rPr lang="en-US" altLang="zh-CN" sz="3200" dirty="0" smtClean="0">
                  <a:solidFill>
                    <a:srgbClr val="005A9E"/>
                  </a:solidFill>
                </a:rPr>
                <a:t>01</a:t>
              </a:r>
              <a:endParaRPr lang="zh-CN" altLang="en-US" sz="3200" dirty="0">
                <a:solidFill>
                  <a:srgbClr val="005A9E"/>
                </a:solidFill>
              </a:endParaRPr>
            </a:p>
          </p:txBody>
        </p:sp>
      </p:grpSp>
      <p:sp>
        <p:nvSpPr>
          <p:cNvPr id="41" name="TextBox 40"/>
          <p:cNvSpPr txBox="1"/>
          <p:nvPr/>
        </p:nvSpPr>
        <p:spPr>
          <a:xfrm>
            <a:off x="2864619" y="1555647"/>
            <a:ext cx="1733550" cy="337185"/>
          </a:xfrm>
          <a:prstGeom prst="rect">
            <a:avLst/>
          </a:prstGeom>
          <a:noFill/>
        </p:spPr>
        <p:txBody>
          <a:bodyPr wrap="none" rtlCol="0">
            <a:spAutoFit/>
          </a:bodyPr>
          <a:lstStyle/>
          <a:p>
            <a:r>
              <a:rPr lang="en-US" altLang="zh-CN" sz="1600" b="1" spc="300" dirty="0" smtClean="0">
                <a:solidFill>
                  <a:srgbClr val="005A9E"/>
                </a:solidFill>
                <a:latin typeface="新宋体" panose="02010609030101010101" charset="-122"/>
                <a:ea typeface="新宋体" panose="02010609030101010101" charset="-122"/>
              </a:rPr>
              <a:t>Standout2.0</a:t>
            </a:r>
            <a:endParaRPr lang="en-US" altLang="zh-CN" sz="1600" b="1" spc="300" dirty="0" smtClean="0">
              <a:solidFill>
                <a:srgbClr val="005A9E"/>
              </a:solidFill>
              <a:latin typeface="新宋体" panose="02010609030101010101" charset="-122"/>
              <a:ea typeface="新宋体" panose="02010609030101010101" charset="-122"/>
            </a:endParaRPr>
          </a:p>
        </p:txBody>
      </p:sp>
      <p:sp>
        <p:nvSpPr>
          <p:cNvPr id="42" name="矩形 41"/>
          <p:cNvSpPr/>
          <p:nvPr/>
        </p:nvSpPr>
        <p:spPr>
          <a:xfrm>
            <a:off x="3016835" y="1952217"/>
            <a:ext cx="1342171" cy="899160"/>
          </a:xfrm>
          <a:prstGeom prst="rect">
            <a:avLst/>
          </a:prstGeom>
        </p:spPr>
        <p:txBody>
          <a:bodyPr wrap="square">
            <a:spAutoFit/>
          </a:bodyPr>
          <a:lstStyle/>
          <a:p>
            <a:pPr algn="l"/>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测试自己的优势领域，从而结合实际重新认识自己，在MEM团队中发挥自己的优势</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493140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44" name="图片 43" descr="D:\用户目录\我的图片\QQ图片20170916020701.pngQQ图片20170916020701"/>
          <p:cNvPicPr>
            <a:picLocks noChangeAspect="1"/>
          </p:cNvPicPr>
          <p:nvPr/>
        </p:nvPicPr>
        <p:blipFill rotWithShape="1">
          <a:blip r:embed="rId2"/>
          <a:srcRect/>
          <a:stretch>
            <a:fillRect/>
          </a:stretch>
        </p:blipFill>
        <p:spPr>
          <a:xfrm>
            <a:off x="5082915" y="1732167"/>
            <a:ext cx="1295025" cy="85788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5" name="组合 44"/>
          <p:cNvGrpSpPr/>
          <p:nvPr/>
        </p:nvGrpSpPr>
        <p:grpSpPr>
          <a:xfrm>
            <a:off x="6086055" y="1857960"/>
            <a:ext cx="601447" cy="589655"/>
            <a:chOff x="6086055" y="1905585"/>
            <a:chExt cx="601447" cy="589655"/>
          </a:xfrm>
        </p:grpSpPr>
        <p:grpSp>
          <p:nvGrpSpPr>
            <p:cNvPr id="46" name="组合 45"/>
            <p:cNvGrpSpPr/>
            <p:nvPr/>
          </p:nvGrpSpPr>
          <p:grpSpPr>
            <a:xfrm>
              <a:off x="6106477" y="1920118"/>
              <a:ext cx="561653" cy="575122"/>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47" name="TextBox 46"/>
            <p:cNvSpPr txBox="1"/>
            <p:nvPr/>
          </p:nvSpPr>
          <p:spPr>
            <a:xfrm>
              <a:off x="6086055" y="1905585"/>
              <a:ext cx="601447" cy="584775"/>
            </a:xfrm>
            <a:prstGeom prst="rect">
              <a:avLst/>
            </a:prstGeom>
            <a:noFill/>
          </p:spPr>
          <p:txBody>
            <a:bodyPr wrap="none" rtlCol="0">
              <a:spAutoFit/>
            </a:bodyPr>
            <a:lstStyle/>
            <a:p>
              <a:r>
                <a:rPr lang="en-US" altLang="zh-CN" sz="3200" dirty="0" smtClean="0">
                  <a:solidFill>
                    <a:srgbClr val="005A9E"/>
                  </a:solidFill>
                </a:rPr>
                <a:t>02</a:t>
              </a:r>
              <a:endParaRPr lang="zh-CN" altLang="en-US" sz="3200" dirty="0">
                <a:solidFill>
                  <a:srgbClr val="005A9E"/>
                </a:solidFill>
              </a:endParaRPr>
            </a:p>
          </p:txBody>
        </p:sp>
      </p:grpSp>
      <p:sp>
        <p:nvSpPr>
          <p:cNvPr id="50" name="TextBox 49"/>
          <p:cNvSpPr txBox="1"/>
          <p:nvPr/>
        </p:nvSpPr>
        <p:spPr>
          <a:xfrm>
            <a:off x="6575559" y="1555647"/>
            <a:ext cx="1638300" cy="337185"/>
          </a:xfrm>
          <a:prstGeom prst="rect">
            <a:avLst/>
          </a:prstGeom>
          <a:noFill/>
        </p:spPr>
        <p:txBody>
          <a:bodyPr wrap="none" rtlCol="0">
            <a:spAutoFit/>
          </a:bodyPr>
          <a:lstStyle/>
          <a:p>
            <a:r>
              <a:rPr lang="zh-CN" altLang="en-US" sz="1600" b="1" spc="300" dirty="0" smtClean="0">
                <a:solidFill>
                  <a:srgbClr val="005A9E"/>
                </a:solidFill>
                <a:latin typeface="新宋体" panose="02010609030101010101" charset="-122"/>
                <a:ea typeface="新宋体" panose="02010609030101010101" charset="-122"/>
              </a:rPr>
              <a:t>分析个人报告</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51" name="矩形 50"/>
          <p:cNvSpPr/>
          <p:nvPr/>
        </p:nvSpPr>
        <p:spPr>
          <a:xfrm>
            <a:off x="6727775" y="1952217"/>
            <a:ext cx="1342171" cy="57594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通过</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Standout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优势测试，形成个人报告，给出职业建议。</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4931400" y="316153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53" name="图片 52"/>
          <p:cNvPicPr>
            <a:picLocks noChangeAspect="1"/>
          </p:cNvPicPr>
          <p:nvPr/>
        </p:nvPicPr>
        <p:blipFill rotWithShape="1">
          <a:blip r:embed="rId3" cstate="print">
            <a:extLst>
              <a:ext uri="{28A0092B-C50C-407E-A947-70E740481C1C}">
                <a14:useLocalDpi xmlns:a14="http://schemas.microsoft.com/office/drawing/2010/main" val="0"/>
              </a:ext>
            </a:extLst>
          </a:blip>
          <a:srcRect l="29018" t="45777" r="45184" b="1"/>
          <a:stretch>
            <a:fillRect/>
          </a:stretch>
        </p:blipFill>
        <p:spPr>
          <a:xfrm>
            <a:off x="5082915" y="3274012"/>
            <a:ext cx="1295025" cy="149275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4" name="组合 53"/>
          <p:cNvGrpSpPr/>
          <p:nvPr/>
        </p:nvGrpSpPr>
        <p:grpSpPr>
          <a:xfrm>
            <a:off x="6086055" y="3717240"/>
            <a:ext cx="601447" cy="589655"/>
            <a:chOff x="6086055" y="3764865"/>
            <a:chExt cx="601447" cy="589655"/>
          </a:xfrm>
        </p:grpSpPr>
        <p:grpSp>
          <p:nvGrpSpPr>
            <p:cNvPr id="55" name="组合 54"/>
            <p:cNvGrpSpPr/>
            <p:nvPr/>
          </p:nvGrpSpPr>
          <p:grpSpPr>
            <a:xfrm>
              <a:off x="6106477" y="3779398"/>
              <a:ext cx="561653" cy="575122"/>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80" name="TextBox 79"/>
            <p:cNvSpPr txBox="1"/>
            <p:nvPr/>
          </p:nvSpPr>
          <p:spPr>
            <a:xfrm>
              <a:off x="6086055" y="3764865"/>
              <a:ext cx="601447" cy="584775"/>
            </a:xfrm>
            <a:prstGeom prst="rect">
              <a:avLst/>
            </a:prstGeom>
            <a:noFill/>
          </p:spPr>
          <p:txBody>
            <a:bodyPr wrap="none" rtlCol="0">
              <a:spAutoFit/>
            </a:bodyPr>
            <a:lstStyle/>
            <a:p>
              <a:r>
                <a:rPr lang="en-US" altLang="zh-CN" sz="3200" dirty="0" smtClean="0">
                  <a:solidFill>
                    <a:srgbClr val="005A9E"/>
                  </a:solidFill>
                </a:rPr>
                <a:t>04</a:t>
              </a:r>
              <a:endParaRPr lang="zh-CN" altLang="en-US" sz="3200" dirty="0">
                <a:solidFill>
                  <a:srgbClr val="005A9E"/>
                </a:solidFill>
              </a:endParaRPr>
            </a:p>
          </p:txBody>
        </p:sp>
      </p:grpSp>
      <p:sp>
        <p:nvSpPr>
          <p:cNvPr id="83" name="TextBox 82"/>
          <p:cNvSpPr txBox="1"/>
          <p:nvPr/>
        </p:nvSpPr>
        <p:spPr>
          <a:xfrm>
            <a:off x="6434589" y="3414927"/>
            <a:ext cx="1435100" cy="337185"/>
          </a:xfrm>
          <a:prstGeom prst="rect">
            <a:avLst/>
          </a:prstGeom>
          <a:noFill/>
        </p:spPr>
        <p:txBody>
          <a:bodyPr wrap="none" rtlCol="0">
            <a:spAutoFit/>
          </a:bodyPr>
          <a:lstStyle/>
          <a:p>
            <a:pPr algn="ctr"/>
            <a:r>
              <a:rPr lang="en-US" altLang="zh-CN" sz="1600" b="1" spc="300" dirty="0" smtClean="0">
                <a:solidFill>
                  <a:srgbClr val="005A9E"/>
                </a:solidFill>
                <a:latin typeface="新宋体" panose="02010609030101010101" charset="-122"/>
                <a:ea typeface="新宋体" panose="02010609030101010101" charset="-122"/>
              </a:rPr>
              <a:t>  </a:t>
            </a:r>
            <a:r>
              <a:rPr lang="zh-CN" altLang="en-US" sz="1600" b="1" spc="300" dirty="0" smtClean="0">
                <a:solidFill>
                  <a:srgbClr val="005A9E"/>
                </a:solidFill>
                <a:latin typeface="新宋体" panose="02010609030101010101" charset="-122"/>
                <a:ea typeface="新宋体" panose="02010609030101010101" charset="-122"/>
              </a:rPr>
              <a:t>极速约会</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84" name="矩形 83"/>
          <p:cNvSpPr/>
          <p:nvPr/>
        </p:nvSpPr>
        <p:spPr>
          <a:xfrm>
            <a:off x="6727775" y="3811497"/>
            <a:ext cx="1342171" cy="57594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通过查阅其他同学的简历，找到自己想要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了解的人。</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5" name="圆角矩形 84"/>
          <p:cNvSpPr/>
          <p:nvPr/>
        </p:nvSpPr>
        <p:spPr>
          <a:xfrm>
            <a:off x="1220460" y="316153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86" name="图片 85"/>
          <p:cNvPicPr>
            <a:picLocks noChangeAspect="1"/>
          </p:cNvPicPr>
          <p:nvPr/>
        </p:nvPicPr>
        <p:blipFill rotWithShape="1">
          <a:blip r:embed="rId3" cstate="print">
            <a:extLst>
              <a:ext uri="{28A0092B-C50C-407E-A947-70E740481C1C}">
                <a14:useLocalDpi xmlns:a14="http://schemas.microsoft.com/office/drawing/2010/main" val="0"/>
              </a:ext>
            </a:extLst>
          </a:blip>
          <a:srcRect l="29018" t="45777" r="45184" b="1"/>
          <a:stretch>
            <a:fillRect/>
          </a:stretch>
        </p:blipFill>
        <p:spPr>
          <a:xfrm>
            <a:off x="1371975" y="3274012"/>
            <a:ext cx="1295025" cy="149275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7" name="组合 86"/>
          <p:cNvGrpSpPr/>
          <p:nvPr/>
        </p:nvGrpSpPr>
        <p:grpSpPr>
          <a:xfrm>
            <a:off x="2375115" y="3717240"/>
            <a:ext cx="601447" cy="589655"/>
            <a:chOff x="2375115" y="3764865"/>
            <a:chExt cx="601447" cy="589655"/>
          </a:xfrm>
        </p:grpSpPr>
        <p:grpSp>
          <p:nvGrpSpPr>
            <p:cNvPr id="88" name="组合 87"/>
            <p:cNvGrpSpPr/>
            <p:nvPr/>
          </p:nvGrpSpPr>
          <p:grpSpPr>
            <a:xfrm>
              <a:off x="2395537" y="3779398"/>
              <a:ext cx="561653" cy="575122"/>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椭圆 9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89" name="TextBox 88"/>
            <p:cNvSpPr txBox="1"/>
            <p:nvPr/>
          </p:nvSpPr>
          <p:spPr>
            <a:xfrm>
              <a:off x="2375115" y="3764865"/>
              <a:ext cx="601447" cy="584775"/>
            </a:xfrm>
            <a:prstGeom prst="rect">
              <a:avLst/>
            </a:prstGeom>
            <a:noFill/>
          </p:spPr>
          <p:txBody>
            <a:bodyPr wrap="none" rtlCol="0">
              <a:spAutoFit/>
            </a:bodyPr>
            <a:lstStyle/>
            <a:p>
              <a:r>
                <a:rPr lang="en-US" altLang="zh-CN" sz="3200" dirty="0" smtClean="0">
                  <a:solidFill>
                    <a:srgbClr val="005A9E"/>
                  </a:solidFill>
                </a:rPr>
                <a:t>03</a:t>
              </a:r>
              <a:endParaRPr lang="zh-CN" altLang="en-US" sz="3200" dirty="0">
                <a:solidFill>
                  <a:srgbClr val="005A9E"/>
                </a:solidFill>
              </a:endParaRPr>
            </a:p>
          </p:txBody>
        </p:sp>
      </p:grpSp>
      <p:sp>
        <p:nvSpPr>
          <p:cNvPr id="92" name="TextBox 91"/>
          <p:cNvSpPr txBox="1"/>
          <p:nvPr/>
        </p:nvSpPr>
        <p:spPr>
          <a:xfrm>
            <a:off x="2864619" y="3414927"/>
            <a:ext cx="1638300" cy="337185"/>
          </a:xfrm>
          <a:prstGeom prst="rect">
            <a:avLst/>
          </a:prstGeom>
          <a:noFill/>
        </p:spPr>
        <p:txBody>
          <a:bodyPr wrap="none" rtlCol="0">
            <a:spAutoFit/>
          </a:bodyPr>
          <a:lstStyle/>
          <a:p>
            <a:r>
              <a:rPr lang="zh-CN" altLang="en-US" sz="1600" b="1" spc="300" dirty="0" smtClean="0">
                <a:solidFill>
                  <a:srgbClr val="005A9E"/>
                </a:solidFill>
                <a:latin typeface="新宋体" panose="02010609030101010101" charset="-122"/>
                <a:ea typeface="新宋体" panose="02010609030101010101" charset="-122"/>
              </a:rPr>
              <a:t>个人简历迭代</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93" name="矩形 92"/>
          <p:cNvSpPr/>
          <p:nvPr/>
        </p:nvSpPr>
        <p:spPr>
          <a:xfrm>
            <a:off x="3016835" y="3811497"/>
            <a:ext cx="1342171" cy="73723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天的入学引导课及以后的学习生涯中，持续迭代个人，展示自我。</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3970716" y="776979"/>
            <a:ext cx="1356360" cy="398780"/>
          </a:xfrm>
          <a:prstGeom prst="rect">
            <a:avLst/>
          </a:prstGeom>
          <a:noFill/>
        </p:spPr>
        <p:txBody>
          <a:bodyPr wrap="none" rtlCol="0">
            <a:spAutoFit/>
          </a:bodyPr>
          <a:lstStyle/>
          <a:p>
            <a:r>
              <a:rPr lang="zh-CN" altLang="en-US" sz="2000" b="1" spc="300" dirty="0" smtClean="0">
                <a:solidFill>
                  <a:schemeClr val="tx1">
                    <a:lumMod val="65000"/>
                    <a:lumOff val="35000"/>
                  </a:schemeClr>
                </a:solidFill>
                <a:latin typeface="新宋体" panose="02010609030101010101" charset="-122"/>
                <a:ea typeface="新宋体" panose="02010609030101010101" charset="-122"/>
              </a:rPr>
              <a:t>认识自己</a:t>
            </a:r>
            <a:endParaRPr lang="zh-CN" altLang="en-US" sz="2000" b="1" spc="300" dirty="0" smtClean="0">
              <a:solidFill>
                <a:schemeClr val="tx1">
                  <a:lumMod val="65000"/>
                  <a:lumOff val="35000"/>
                </a:schemeClr>
              </a:solidFill>
              <a:latin typeface="新宋体" panose="02010609030101010101" charset="-122"/>
              <a:ea typeface="新宋体"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0-#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2"/>
                                        </p:tgtEl>
                                        <p:attrNameLst>
                                          <p:attrName>ppt_y</p:attrName>
                                        </p:attrNameLst>
                                      </p:cBhvr>
                                      <p:tavLst>
                                        <p:tav tm="0">
                                          <p:val>
                                            <p:strVal val="#ppt_y"/>
                                          </p:val>
                                        </p:tav>
                                        <p:tav tm="100000">
                                          <p:val>
                                            <p:strVal val="#ppt_y"/>
                                          </p:val>
                                        </p:tav>
                                      </p:tavLst>
                                    </p:anim>
                                    <p:anim calcmode="lin" valueType="num">
                                      <p:cBhvr>
                                        <p:cTn id="2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2"/>
                                        </p:tgtEl>
                                      </p:cBhvr>
                                    </p:animEffect>
                                  </p:childTnLst>
                                </p:cTn>
                              </p:par>
                            </p:childTnLst>
                          </p:cTn>
                        </p:par>
                        <p:par>
                          <p:cTn id="28" fill="hold">
                            <p:stCondLst>
                              <p:cond delay="699"/>
                            </p:stCondLst>
                            <p:childTnLst>
                              <p:par>
                                <p:cTn id="29" presetID="12" presetClass="entr" presetSubtype="8" fill="hold" grpId="0" nodeType="afterEffect">
                                  <p:stCondLst>
                                    <p:cond delay="0"/>
                                  </p:stCondLst>
                                  <p:iterate type="lt">
                                    <p:tmPct val="20000"/>
                                  </p:iterate>
                                  <p:childTnLst>
                                    <p:set>
                                      <p:cBhvr>
                                        <p:cTn id="30" dur="1" fill="hold">
                                          <p:stCondLst>
                                            <p:cond delay="0"/>
                                          </p:stCondLst>
                                        </p:cTn>
                                        <p:tgtEl>
                                          <p:spTgt spid="94"/>
                                        </p:tgtEl>
                                        <p:attrNameLst>
                                          <p:attrName>style.visibility</p:attrName>
                                        </p:attrNameLst>
                                      </p:cBhvr>
                                      <p:to>
                                        <p:strVal val="visible"/>
                                      </p:to>
                                    </p:set>
                                    <p:anim calcmode="lin" valueType="num">
                                      <p:cBhvr additive="base">
                                        <p:cTn id="31" dur="500"/>
                                        <p:tgtEl>
                                          <p:spTgt spid="94"/>
                                        </p:tgtEl>
                                        <p:attrNameLst>
                                          <p:attrName>ppt_x</p:attrName>
                                        </p:attrNameLst>
                                      </p:cBhvr>
                                      <p:tavLst>
                                        <p:tav tm="0">
                                          <p:val>
                                            <p:strVal val="#ppt_x-#ppt_w*1.125000"/>
                                          </p:val>
                                        </p:tav>
                                        <p:tav tm="100000">
                                          <p:val>
                                            <p:strVal val="#ppt_x"/>
                                          </p:val>
                                        </p:tav>
                                      </p:tavLst>
                                    </p:anim>
                                    <p:animEffect transition="in" filter="wipe(right)">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wipe(left)">
                                      <p:cBhvr>
                                        <p:cTn id="40" dur="500"/>
                                        <p:tgtEl>
                                          <p:spTgt spid="85"/>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right)">
                                      <p:cBhvr>
                                        <p:cTn id="43" dur="500"/>
                                        <p:tgtEl>
                                          <p:spTgt spid="52"/>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right)">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1000"/>
                                        <p:tgtEl>
                                          <p:spTgt spid="86"/>
                                        </p:tgtEl>
                                      </p:cBhvr>
                                    </p:animEffect>
                                    <p:anim calcmode="lin" valueType="num">
                                      <p:cBhvr>
                                        <p:cTn id="57" dur="1000" fill="hold"/>
                                        <p:tgtEl>
                                          <p:spTgt spid="86"/>
                                        </p:tgtEl>
                                        <p:attrNameLst>
                                          <p:attrName>ppt_x</p:attrName>
                                        </p:attrNameLst>
                                      </p:cBhvr>
                                      <p:tavLst>
                                        <p:tav tm="0">
                                          <p:val>
                                            <p:strVal val="#ppt_x"/>
                                          </p:val>
                                        </p:tav>
                                        <p:tav tm="100000">
                                          <p:val>
                                            <p:strVal val="#ppt_x"/>
                                          </p:val>
                                        </p:tav>
                                      </p:tavLst>
                                    </p:anim>
                                    <p:anim calcmode="lin" valueType="num">
                                      <p:cBhvr>
                                        <p:cTn id="58" dur="1000" fill="hold"/>
                                        <p:tgtEl>
                                          <p:spTgt spid="8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1000"/>
                                        <p:tgtEl>
                                          <p:spTgt spid="53"/>
                                        </p:tgtEl>
                                      </p:cBhvr>
                                    </p:animEffect>
                                    <p:anim calcmode="lin" valueType="num">
                                      <p:cBhvr>
                                        <p:cTn id="62" dur="1000" fill="hold"/>
                                        <p:tgtEl>
                                          <p:spTgt spid="53"/>
                                        </p:tgtEl>
                                        <p:attrNameLst>
                                          <p:attrName>ppt_x</p:attrName>
                                        </p:attrNameLst>
                                      </p:cBhvr>
                                      <p:tavLst>
                                        <p:tav tm="0">
                                          <p:val>
                                            <p:strVal val="#ppt_x"/>
                                          </p:val>
                                        </p:tav>
                                        <p:tav tm="100000">
                                          <p:val>
                                            <p:strVal val="#ppt_x"/>
                                          </p:val>
                                        </p:tav>
                                      </p:tavLst>
                                    </p:anim>
                                    <p:anim calcmode="lin" valueType="num">
                                      <p:cBhvr>
                                        <p:cTn id="63" dur="1000" fill="hold"/>
                                        <p:tgtEl>
                                          <p:spTgt spid="53"/>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1000"/>
                                        <p:tgtEl>
                                          <p:spTgt spid="44"/>
                                        </p:tgtEl>
                                      </p:cBhvr>
                                    </p:animEffect>
                                    <p:anim calcmode="lin" valueType="num">
                                      <p:cBhvr>
                                        <p:cTn id="67" dur="1000" fill="hold"/>
                                        <p:tgtEl>
                                          <p:spTgt spid="44"/>
                                        </p:tgtEl>
                                        <p:attrNameLst>
                                          <p:attrName>ppt_x</p:attrName>
                                        </p:attrNameLst>
                                      </p:cBhvr>
                                      <p:tavLst>
                                        <p:tav tm="0">
                                          <p:val>
                                            <p:strVal val="#ppt_x"/>
                                          </p:val>
                                        </p:tav>
                                        <p:tav tm="100000">
                                          <p:val>
                                            <p:strVal val="#ppt_x"/>
                                          </p:val>
                                        </p:tav>
                                      </p:tavLst>
                                    </p:anim>
                                    <p:anim calcmode="lin" valueType="num">
                                      <p:cBhvr>
                                        <p:cTn id="6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7"/>
                                        </p:tgtEl>
                                        <p:attrNameLst>
                                          <p:attrName>style.visibility</p:attrName>
                                        </p:attrNameLst>
                                      </p:cBhvr>
                                      <p:to>
                                        <p:strVal val="visible"/>
                                      </p:to>
                                    </p:set>
                                    <p:anim calcmode="lin" valueType="num">
                                      <p:cBhvr additive="base">
                                        <p:cTn id="73" dur="500" fill="hold"/>
                                        <p:tgtEl>
                                          <p:spTgt spid="87"/>
                                        </p:tgtEl>
                                        <p:attrNameLst>
                                          <p:attrName>ppt_x</p:attrName>
                                        </p:attrNameLst>
                                      </p:cBhvr>
                                      <p:tavLst>
                                        <p:tav tm="0">
                                          <p:val>
                                            <p:strVal val="#ppt_x"/>
                                          </p:val>
                                        </p:tav>
                                        <p:tav tm="100000">
                                          <p:val>
                                            <p:strVal val="#ppt_x"/>
                                          </p:val>
                                        </p:tav>
                                      </p:tavLst>
                                    </p:anim>
                                    <p:anim calcmode="lin" valueType="num">
                                      <p:cBhvr additive="base">
                                        <p:cTn id="74" dur="500" fill="hold"/>
                                        <p:tgtEl>
                                          <p:spTgt spid="8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 calcmode="lin" valueType="num">
                                      <p:cBhvr additive="base">
                                        <p:cTn id="77" dur="500" fill="hold"/>
                                        <p:tgtEl>
                                          <p:spTgt spid="54"/>
                                        </p:tgtEl>
                                        <p:attrNameLst>
                                          <p:attrName>ppt_x</p:attrName>
                                        </p:attrNameLst>
                                      </p:cBhvr>
                                      <p:tavLst>
                                        <p:tav tm="0">
                                          <p:val>
                                            <p:strVal val="#ppt_x"/>
                                          </p:val>
                                        </p:tav>
                                        <p:tav tm="100000">
                                          <p:val>
                                            <p:strVal val="#ppt_x"/>
                                          </p:val>
                                        </p:tav>
                                      </p:tavLst>
                                    </p:anim>
                                    <p:anim calcmode="lin" valueType="num">
                                      <p:cBhvr additive="base">
                                        <p:cTn id="78" dur="500" fill="hold"/>
                                        <p:tgtEl>
                                          <p:spTgt spid="54"/>
                                        </p:tgtEl>
                                        <p:attrNameLst>
                                          <p:attrName>ppt_y</p:attrName>
                                        </p:attrNameLst>
                                      </p:cBhvr>
                                      <p:tavLst>
                                        <p:tav tm="0">
                                          <p:val>
                                            <p:strVal val="1+#ppt_h/2"/>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additive="base">
                                        <p:cTn id="81" dur="500" fill="hold"/>
                                        <p:tgtEl>
                                          <p:spTgt spid="45"/>
                                        </p:tgtEl>
                                        <p:attrNameLst>
                                          <p:attrName>ppt_x</p:attrName>
                                        </p:attrNameLst>
                                      </p:cBhvr>
                                      <p:tavLst>
                                        <p:tav tm="0">
                                          <p:val>
                                            <p:strVal val="1+#ppt_w/2"/>
                                          </p:val>
                                        </p:tav>
                                        <p:tav tm="100000">
                                          <p:val>
                                            <p:strVal val="#ppt_x"/>
                                          </p:val>
                                        </p:tav>
                                      </p:tavLst>
                                    </p:anim>
                                    <p:anim calcmode="lin" valueType="num">
                                      <p:cBhvr additive="base">
                                        <p:cTn id="82" dur="500" fill="hold"/>
                                        <p:tgtEl>
                                          <p:spTgt spid="45"/>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0-#ppt_w/2"/>
                                          </p:val>
                                        </p:tav>
                                        <p:tav tm="100000">
                                          <p:val>
                                            <p:strVal val="#ppt_x"/>
                                          </p:val>
                                        </p:tav>
                                      </p:tavLst>
                                    </p:anim>
                                    <p:anim calcmode="lin" valueType="num">
                                      <p:cBhvr additive="base">
                                        <p:cTn id="86" dur="500" fill="hold"/>
                                        <p:tgtEl>
                                          <p:spTgt spid="36"/>
                                        </p:tgtEl>
                                        <p:attrNameLst>
                                          <p:attrName>ppt_y</p:attrName>
                                        </p:attrNameLst>
                                      </p:cBhvr>
                                      <p:tavLst>
                                        <p:tav tm="0">
                                          <p:val>
                                            <p:strVal val="#ppt_y"/>
                                          </p:val>
                                        </p:tav>
                                        <p:tav tm="100000">
                                          <p:val>
                                            <p:strVal val="#ppt_y"/>
                                          </p:val>
                                        </p:tav>
                                      </p:tavLst>
                                    </p:anim>
                                  </p:childTnLst>
                                </p:cTn>
                              </p:par>
                            </p:childTnLst>
                          </p:cTn>
                        </p:par>
                        <p:par>
                          <p:cTn id="87" fill="hold">
                            <p:stCondLst>
                              <p:cond delay="500"/>
                            </p:stCondLst>
                            <p:childTnLst>
                              <p:par>
                                <p:cTn id="88" presetID="12" presetClass="entr" presetSubtype="8" fill="hold" grpId="0" nodeType="after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additive="base">
                                        <p:cTn id="90" dur="500"/>
                                        <p:tgtEl>
                                          <p:spTgt spid="41"/>
                                        </p:tgtEl>
                                        <p:attrNameLst>
                                          <p:attrName>ppt_x</p:attrName>
                                        </p:attrNameLst>
                                      </p:cBhvr>
                                      <p:tavLst>
                                        <p:tav tm="0">
                                          <p:val>
                                            <p:strVal val="#ppt_x-#ppt_w*1.125000"/>
                                          </p:val>
                                        </p:tav>
                                        <p:tav tm="100000">
                                          <p:val>
                                            <p:strVal val="#ppt_x"/>
                                          </p:val>
                                        </p:tav>
                                      </p:tavLst>
                                    </p:anim>
                                    <p:animEffect transition="in" filter="wipe(right)">
                                      <p:cBhvr>
                                        <p:cTn id="91" dur="500"/>
                                        <p:tgtEl>
                                          <p:spTgt spid="41"/>
                                        </p:tgtEl>
                                      </p:cBhvr>
                                    </p:animEffect>
                                  </p:childTnLst>
                                </p:cTn>
                              </p:par>
                              <p:par>
                                <p:cTn id="92" presetID="2" presetClass="entr" presetSubtype="4" fill="hold" grpId="0" nodeType="withEffect">
                                  <p:stCondLst>
                                    <p:cond delay="300"/>
                                  </p:stCondLst>
                                  <p:childTnLst>
                                    <p:set>
                                      <p:cBhvr>
                                        <p:cTn id="93" dur="1" fill="hold">
                                          <p:stCondLst>
                                            <p:cond delay="0"/>
                                          </p:stCondLst>
                                        </p:cTn>
                                        <p:tgtEl>
                                          <p:spTgt spid="42"/>
                                        </p:tgtEl>
                                        <p:attrNameLst>
                                          <p:attrName>style.visibility</p:attrName>
                                        </p:attrNameLst>
                                      </p:cBhvr>
                                      <p:to>
                                        <p:strVal val="visible"/>
                                      </p:to>
                                    </p:set>
                                    <p:anim calcmode="lin" valueType="num">
                                      <p:cBhvr additive="base">
                                        <p:cTn id="94" dur="500" fill="hold"/>
                                        <p:tgtEl>
                                          <p:spTgt spid="42"/>
                                        </p:tgtEl>
                                        <p:attrNameLst>
                                          <p:attrName>ppt_x</p:attrName>
                                        </p:attrNameLst>
                                      </p:cBhvr>
                                      <p:tavLst>
                                        <p:tav tm="0">
                                          <p:val>
                                            <p:strVal val="#ppt_x"/>
                                          </p:val>
                                        </p:tav>
                                        <p:tav tm="100000">
                                          <p:val>
                                            <p:strVal val="#ppt_x"/>
                                          </p:val>
                                        </p:tav>
                                      </p:tavLst>
                                    </p:anim>
                                    <p:anim calcmode="lin" valueType="num">
                                      <p:cBhvr additive="base">
                                        <p:cTn id="95" dur="500" fill="hold"/>
                                        <p:tgtEl>
                                          <p:spTgt spid="42"/>
                                        </p:tgtEl>
                                        <p:attrNameLst>
                                          <p:attrName>ppt_y</p:attrName>
                                        </p:attrNameLst>
                                      </p:cBhvr>
                                      <p:tavLst>
                                        <p:tav tm="0">
                                          <p:val>
                                            <p:strVal val="1+#ppt_h/2"/>
                                          </p:val>
                                        </p:tav>
                                        <p:tav tm="100000">
                                          <p:val>
                                            <p:strVal val="#ppt_y"/>
                                          </p:val>
                                        </p:tav>
                                      </p:tavLst>
                                    </p:anim>
                                  </p:childTnLst>
                                </p:cTn>
                              </p:par>
                              <p:par>
                                <p:cTn id="96" presetID="12" presetClass="entr" presetSubtype="8"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additive="base">
                                        <p:cTn id="98" dur="500"/>
                                        <p:tgtEl>
                                          <p:spTgt spid="50"/>
                                        </p:tgtEl>
                                        <p:attrNameLst>
                                          <p:attrName>ppt_x</p:attrName>
                                        </p:attrNameLst>
                                      </p:cBhvr>
                                      <p:tavLst>
                                        <p:tav tm="0">
                                          <p:val>
                                            <p:strVal val="#ppt_x-#ppt_w*1.125000"/>
                                          </p:val>
                                        </p:tav>
                                        <p:tav tm="100000">
                                          <p:val>
                                            <p:strVal val="#ppt_x"/>
                                          </p:val>
                                        </p:tav>
                                      </p:tavLst>
                                    </p:anim>
                                    <p:animEffect transition="in" filter="wipe(right)">
                                      <p:cBhvr>
                                        <p:cTn id="99" dur="500"/>
                                        <p:tgtEl>
                                          <p:spTgt spid="50"/>
                                        </p:tgtEl>
                                      </p:cBhvr>
                                    </p:animEffect>
                                  </p:childTnLst>
                                </p:cTn>
                              </p:par>
                              <p:par>
                                <p:cTn id="100" presetID="2" presetClass="entr" presetSubtype="4" fill="hold" grpId="0" nodeType="withEffect">
                                  <p:stCondLst>
                                    <p:cond delay="400"/>
                                  </p:stCondLst>
                                  <p:childTnLst>
                                    <p:set>
                                      <p:cBhvr>
                                        <p:cTn id="101" dur="1" fill="hold">
                                          <p:stCondLst>
                                            <p:cond delay="0"/>
                                          </p:stCondLst>
                                        </p:cTn>
                                        <p:tgtEl>
                                          <p:spTgt spid="51"/>
                                        </p:tgtEl>
                                        <p:attrNameLst>
                                          <p:attrName>style.visibility</p:attrName>
                                        </p:attrNameLst>
                                      </p:cBhvr>
                                      <p:to>
                                        <p:strVal val="visible"/>
                                      </p:to>
                                    </p:set>
                                    <p:anim calcmode="lin" valueType="num">
                                      <p:cBhvr additive="base">
                                        <p:cTn id="102" dur="500" fill="hold"/>
                                        <p:tgtEl>
                                          <p:spTgt spid="51"/>
                                        </p:tgtEl>
                                        <p:attrNameLst>
                                          <p:attrName>ppt_x</p:attrName>
                                        </p:attrNameLst>
                                      </p:cBhvr>
                                      <p:tavLst>
                                        <p:tav tm="0">
                                          <p:val>
                                            <p:strVal val="#ppt_x"/>
                                          </p:val>
                                        </p:tav>
                                        <p:tav tm="100000">
                                          <p:val>
                                            <p:strVal val="#ppt_x"/>
                                          </p:val>
                                        </p:tav>
                                      </p:tavLst>
                                    </p:anim>
                                    <p:anim calcmode="lin" valueType="num">
                                      <p:cBhvr additive="base">
                                        <p:cTn id="103" dur="500" fill="hold"/>
                                        <p:tgtEl>
                                          <p:spTgt spid="51"/>
                                        </p:tgtEl>
                                        <p:attrNameLst>
                                          <p:attrName>ppt_y</p:attrName>
                                        </p:attrNameLst>
                                      </p:cBhvr>
                                      <p:tavLst>
                                        <p:tav tm="0">
                                          <p:val>
                                            <p:strVal val="1+#ppt_h/2"/>
                                          </p:val>
                                        </p:tav>
                                        <p:tav tm="100000">
                                          <p:val>
                                            <p:strVal val="#ppt_y"/>
                                          </p:val>
                                        </p:tav>
                                      </p:tavLst>
                                    </p:anim>
                                  </p:childTnLst>
                                </p:cTn>
                              </p:par>
                              <p:par>
                                <p:cTn id="104" presetID="12" presetClass="entr" presetSubtype="8"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 calcmode="lin" valueType="num">
                                      <p:cBhvr additive="base">
                                        <p:cTn id="106" dur="500"/>
                                        <p:tgtEl>
                                          <p:spTgt spid="83"/>
                                        </p:tgtEl>
                                        <p:attrNameLst>
                                          <p:attrName>ppt_x</p:attrName>
                                        </p:attrNameLst>
                                      </p:cBhvr>
                                      <p:tavLst>
                                        <p:tav tm="0">
                                          <p:val>
                                            <p:strVal val="#ppt_x-#ppt_w*1.125000"/>
                                          </p:val>
                                        </p:tav>
                                        <p:tav tm="100000">
                                          <p:val>
                                            <p:strVal val="#ppt_x"/>
                                          </p:val>
                                        </p:tav>
                                      </p:tavLst>
                                    </p:anim>
                                    <p:animEffect transition="in" filter="wipe(right)">
                                      <p:cBhvr>
                                        <p:cTn id="107" dur="500"/>
                                        <p:tgtEl>
                                          <p:spTgt spid="83"/>
                                        </p:tgtEl>
                                      </p:cBhvr>
                                    </p:animEffect>
                                  </p:childTnLst>
                                </p:cTn>
                              </p:par>
                              <p:par>
                                <p:cTn id="108" presetID="2" presetClass="entr" presetSubtype="4" fill="hold" grpId="0" nodeType="withEffect">
                                  <p:stCondLst>
                                    <p:cond delay="400"/>
                                  </p:stCondLst>
                                  <p:childTnLst>
                                    <p:set>
                                      <p:cBhvr>
                                        <p:cTn id="109" dur="1" fill="hold">
                                          <p:stCondLst>
                                            <p:cond delay="0"/>
                                          </p:stCondLst>
                                        </p:cTn>
                                        <p:tgtEl>
                                          <p:spTgt spid="84"/>
                                        </p:tgtEl>
                                        <p:attrNameLst>
                                          <p:attrName>style.visibility</p:attrName>
                                        </p:attrNameLst>
                                      </p:cBhvr>
                                      <p:to>
                                        <p:strVal val="visible"/>
                                      </p:to>
                                    </p:set>
                                    <p:anim calcmode="lin" valueType="num">
                                      <p:cBhvr additive="base">
                                        <p:cTn id="110" dur="500" fill="hold"/>
                                        <p:tgtEl>
                                          <p:spTgt spid="84"/>
                                        </p:tgtEl>
                                        <p:attrNameLst>
                                          <p:attrName>ppt_x</p:attrName>
                                        </p:attrNameLst>
                                      </p:cBhvr>
                                      <p:tavLst>
                                        <p:tav tm="0">
                                          <p:val>
                                            <p:strVal val="#ppt_x"/>
                                          </p:val>
                                        </p:tav>
                                        <p:tav tm="100000">
                                          <p:val>
                                            <p:strVal val="#ppt_x"/>
                                          </p:val>
                                        </p:tav>
                                      </p:tavLst>
                                    </p:anim>
                                    <p:anim calcmode="lin" valueType="num">
                                      <p:cBhvr additive="base">
                                        <p:cTn id="111" dur="500" fill="hold"/>
                                        <p:tgtEl>
                                          <p:spTgt spid="84"/>
                                        </p:tgtEl>
                                        <p:attrNameLst>
                                          <p:attrName>ppt_y</p:attrName>
                                        </p:attrNameLst>
                                      </p:cBhvr>
                                      <p:tavLst>
                                        <p:tav tm="0">
                                          <p:val>
                                            <p:strVal val="1+#ppt_h/2"/>
                                          </p:val>
                                        </p:tav>
                                        <p:tav tm="100000">
                                          <p:val>
                                            <p:strVal val="#ppt_y"/>
                                          </p:val>
                                        </p:tav>
                                      </p:tavLst>
                                    </p:anim>
                                  </p:childTnLst>
                                </p:cTn>
                              </p:par>
                              <p:par>
                                <p:cTn id="112" presetID="12" presetClass="entr" presetSubtype="8" fill="hold" grpId="0" nodeType="withEffect">
                                  <p:stCondLst>
                                    <p:cond delay="0"/>
                                  </p:stCondLst>
                                  <p:childTnLst>
                                    <p:set>
                                      <p:cBhvr>
                                        <p:cTn id="113" dur="1" fill="hold">
                                          <p:stCondLst>
                                            <p:cond delay="0"/>
                                          </p:stCondLst>
                                        </p:cTn>
                                        <p:tgtEl>
                                          <p:spTgt spid="92"/>
                                        </p:tgtEl>
                                        <p:attrNameLst>
                                          <p:attrName>style.visibility</p:attrName>
                                        </p:attrNameLst>
                                      </p:cBhvr>
                                      <p:to>
                                        <p:strVal val="visible"/>
                                      </p:to>
                                    </p:set>
                                    <p:anim calcmode="lin" valueType="num">
                                      <p:cBhvr additive="base">
                                        <p:cTn id="114" dur="500"/>
                                        <p:tgtEl>
                                          <p:spTgt spid="92"/>
                                        </p:tgtEl>
                                        <p:attrNameLst>
                                          <p:attrName>ppt_x</p:attrName>
                                        </p:attrNameLst>
                                      </p:cBhvr>
                                      <p:tavLst>
                                        <p:tav tm="0">
                                          <p:val>
                                            <p:strVal val="#ppt_x-#ppt_w*1.125000"/>
                                          </p:val>
                                        </p:tav>
                                        <p:tav tm="100000">
                                          <p:val>
                                            <p:strVal val="#ppt_x"/>
                                          </p:val>
                                        </p:tav>
                                      </p:tavLst>
                                    </p:anim>
                                    <p:animEffect transition="in" filter="wipe(right)">
                                      <p:cBhvr>
                                        <p:cTn id="115" dur="500"/>
                                        <p:tgtEl>
                                          <p:spTgt spid="92"/>
                                        </p:tgtEl>
                                      </p:cBhvr>
                                    </p:animEffect>
                                  </p:childTnLst>
                                </p:cTn>
                              </p:par>
                              <p:par>
                                <p:cTn id="116" presetID="2" presetClass="entr" presetSubtype="4" fill="hold" grpId="0" nodeType="withEffect">
                                  <p:stCondLst>
                                    <p:cond delay="400"/>
                                  </p:stCondLst>
                                  <p:childTnLst>
                                    <p:set>
                                      <p:cBhvr>
                                        <p:cTn id="117" dur="1" fill="hold">
                                          <p:stCondLst>
                                            <p:cond delay="0"/>
                                          </p:stCondLst>
                                        </p:cTn>
                                        <p:tgtEl>
                                          <p:spTgt spid="93"/>
                                        </p:tgtEl>
                                        <p:attrNameLst>
                                          <p:attrName>style.visibility</p:attrName>
                                        </p:attrNameLst>
                                      </p:cBhvr>
                                      <p:to>
                                        <p:strVal val="visible"/>
                                      </p:to>
                                    </p:set>
                                    <p:anim calcmode="lin" valueType="num">
                                      <p:cBhvr additive="base">
                                        <p:cTn id="118" dur="500" fill="hold"/>
                                        <p:tgtEl>
                                          <p:spTgt spid="93"/>
                                        </p:tgtEl>
                                        <p:attrNameLst>
                                          <p:attrName>ppt_x</p:attrName>
                                        </p:attrNameLst>
                                      </p:cBhvr>
                                      <p:tavLst>
                                        <p:tav tm="0">
                                          <p:val>
                                            <p:strVal val="#ppt_x"/>
                                          </p:val>
                                        </p:tav>
                                        <p:tav tm="100000">
                                          <p:val>
                                            <p:strVal val="#ppt_x"/>
                                          </p:val>
                                        </p:tav>
                                      </p:tavLst>
                                    </p:anim>
                                    <p:anim calcmode="lin" valueType="num">
                                      <p:cBhvr additive="base">
                                        <p:cTn id="119"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p:bldP spid="35" grpId="0" animBg="1"/>
      <p:bldP spid="30" grpId="0" animBg="1"/>
      <p:bldP spid="41" grpId="0"/>
      <p:bldP spid="42" grpId="0"/>
      <p:bldP spid="43" grpId="0" animBg="1"/>
      <p:bldP spid="50" grpId="0"/>
      <p:bldP spid="51" grpId="0"/>
      <p:bldP spid="52" grpId="0" animBg="1"/>
      <p:bldP spid="83" grpId="0"/>
      <p:bldP spid="84" grpId="0"/>
      <p:bldP spid="85" grpId="0" animBg="1"/>
      <p:bldP spid="92" grpId="0"/>
      <p:bldP spid="93" grpId="0"/>
      <p:bldP spid="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F:\0PPT素材\背景及图片\白麻子.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16" y="-21033"/>
            <a:ext cx="9277076" cy="5180163"/>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组合 124"/>
          <p:cNvGrpSpPr/>
          <p:nvPr/>
        </p:nvGrpSpPr>
        <p:grpSpPr>
          <a:xfrm>
            <a:off x="770772" y="619891"/>
            <a:ext cx="7740763" cy="3557880"/>
            <a:chOff x="1287102" y="1199523"/>
            <a:chExt cx="6847285" cy="2795588"/>
          </a:xfrm>
        </p:grpSpPr>
        <p:sp>
          <p:nvSpPr>
            <p:cNvPr id="126" name="圆角矩形 125"/>
            <p:cNvSpPr/>
            <p:nvPr/>
          </p:nvSpPr>
          <p:spPr bwMode="auto">
            <a:xfrm>
              <a:off x="1287102" y="1199523"/>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27" name="圆角矩形 126"/>
            <p:cNvSpPr/>
            <p:nvPr/>
          </p:nvSpPr>
          <p:spPr bwMode="auto">
            <a:xfrm>
              <a:off x="1473978" y="1415961"/>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129" name="TextBox 128"/>
          <p:cNvSpPr txBox="1"/>
          <p:nvPr/>
        </p:nvSpPr>
        <p:spPr>
          <a:xfrm>
            <a:off x="1510328" y="807480"/>
            <a:ext cx="4731559" cy="2884170"/>
          </a:xfrm>
          <a:prstGeom prst="rect">
            <a:avLst/>
          </a:prstGeom>
          <a:noFill/>
        </p:spPr>
        <p:txBody>
          <a:bodyPr wrap="square" rtlCol="0">
            <a:spAutoFit/>
          </a:bodyPr>
          <a:lstStyle/>
          <a:p>
            <a:pPr eaLnBrk="0" hangingPunct="0">
              <a:lnSpc>
                <a:spcPct val="150000"/>
              </a:lnSpc>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亲爱的学员：</a:t>
            </a:r>
            <a:endPar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欢迎您成为清华大学工程管理硕士（</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MEM</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）的一员，本课程乃是专为</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MEM</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学生所开设的入学导引课程</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XLP</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；作为一门【</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MEM</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入学导引课】，我们提供的师资阵容包括来自清华大学基础工业训练中心</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顾学雍老师、机械工程学院基础工业训练中心</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卢达溶老师，以及校园</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VC</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创始人</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殷建松老师，为各位学员进行为期四天的</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MEM</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入学引导。</a:t>
            </a:r>
            <a:endPar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Processing data through a single universal learning algorithm-can get all the knowledge from the past, the present, and the future</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100" dirty="0" smtClean="0">
                <a:solidFill>
                  <a:schemeClr val="tx1">
                    <a:lumMod val="65000"/>
                    <a:lumOff val="35000"/>
                  </a:schemeClr>
                </a:solidFill>
                <a:latin typeface="宋体" panose="02010600030101010101" pitchFamily="2" charset="-122"/>
                <a:ea typeface="宋体" panose="02010600030101010101" pitchFamily="2" charset="-122"/>
                <a:sym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Pedro Domingos,TMA,P.25</a:t>
            </a:r>
            <a:endPar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0" name="矩形 1"/>
          <p:cNvSpPr/>
          <p:nvPr/>
        </p:nvSpPr>
        <p:spPr>
          <a:xfrm>
            <a:off x="1081554" y="624922"/>
            <a:ext cx="1554884" cy="244044"/>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2"/>
          <p:cNvSpPr/>
          <p:nvPr/>
        </p:nvSpPr>
        <p:spPr>
          <a:xfrm>
            <a:off x="1039654" y="637714"/>
            <a:ext cx="1093748" cy="805718"/>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005A9E"/>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TextBox 28"/>
          <p:cNvSpPr txBox="1"/>
          <p:nvPr/>
        </p:nvSpPr>
        <p:spPr bwMode="auto">
          <a:xfrm>
            <a:off x="635367" y="681036"/>
            <a:ext cx="1587214" cy="413959"/>
          </a:xfrm>
          <a:prstGeom prst="rect">
            <a:avLst/>
          </a:prstGeom>
          <a:noFill/>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80000"/>
              </a:lnSpc>
              <a:spcBef>
                <a:spcPts val="0"/>
              </a:spcBef>
              <a:spcAft>
                <a:spcPts val="0"/>
              </a:spcAft>
              <a:defRPr/>
            </a:pPr>
            <a:r>
              <a:rPr lang="zh-CN" altLang="en-US" sz="2800" b="1" kern="0" dirty="0" smtClean="0">
                <a:ln w="18415" cmpd="sng">
                  <a:noFill/>
                  <a:prstDash val="solid"/>
                </a:ln>
                <a:solidFill>
                  <a:schemeClr val="bg1"/>
                </a:solidFill>
                <a:latin typeface="+mn-ea"/>
              </a:rPr>
              <a:t>前言</a:t>
            </a:r>
            <a:endParaRPr lang="zh-CN" altLang="en-US" sz="2800" b="1" kern="0" dirty="0">
              <a:ln w="18415" cmpd="sng">
                <a:noFill/>
                <a:prstDash val="solid"/>
              </a:ln>
              <a:solidFill>
                <a:schemeClr val="bg1"/>
              </a:solidFill>
              <a:latin typeface="+mn-ea"/>
            </a:endParaRPr>
          </a:p>
        </p:txBody>
      </p:sp>
      <p:sp>
        <p:nvSpPr>
          <p:cNvPr id="74" name="前言"/>
          <p:cNvSpPr>
            <a:spLocks noChangeArrowheads="1"/>
          </p:cNvSpPr>
          <p:nvPr/>
        </p:nvSpPr>
        <p:spPr bwMode="auto">
          <a:xfrm>
            <a:off x="720109" y="1029316"/>
            <a:ext cx="1483951" cy="261582"/>
          </a:xfrm>
          <a:prstGeom prst="rect">
            <a:avLst/>
          </a:prstGeom>
          <a:noFill/>
          <a:ln w="9525">
            <a:noFill/>
            <a:bevel/>
          </a:ln>
        </p:spPr>
        <p:txBody>
          <a:bodyPr wrap="square" lIns="91411" tIns="45706" rIns="91411" bIns="45706">
            <a:spAutoFit/>
          </a:bodyPr>
          <a:lstStyle/>
          <a:p>
            <a:pPr algn="ctr"/>
            <a:r>
              <a:rPr lang="en-US" altLang="zh-CN" sz="1100" dirty="0">
                <a:solidFill>
                  <a:schemeClr val="bg1"/>
                </a:solidFill>
                <a:latin typeface="Impact" panose="020B0806030902050204" pitchFamily="34" charset="0"/>
                <a:ea typeface="方正兰亭黑_GBK" panose="02000000000000000000" pitchFamily="2" charset="-122"/>
                <a:sym typeface="Impact" panose="020B0806030902050204" pitchFamily="34" charset="0"/>
              </a:rPr>
              <a:t>Introduction</a:t>
            </a:r>
            <a:endParaRPr lang="zh-CN" altLang="en-US" sz="900" dirty="0">
              <a:solidFill>
                <a:schemeClr val="bg1"/>
              </a:solidFill>
              <a:latin typeface="Impact" panose="020B0806030902050204" pitchFamily="34" charset="0"/>
              <a:ea typeface="方正兰亭黑_GBK" panose="02000000000000000000" pitchFamily="2" charset="-122"/>
              <a:sym typeface="Impact" panose="020B0806030902050204" pitchFamily="34" charset="0"/>
            </a:endParaRPr>
          </a:p>
        </p:txBody>
      </p:sp>
      <p:grpSp>
        <p:nvGrpSpPr>
          <p:cNvPr id="80" name="组合 79"/>
          <p:cNvGrpSpPr/>
          <p:nvPr/>
        </p:nvGrpSpPr>
        <p:grpSpPr>
          <a:xfrm>
            <a:off x="3469642" y="4866330"/>
            <a:ext cx="287919" cy="287919"/>
            <a:chOff x="304800" y="673100"/>
            <a:chExt cx="4000500" cy="4000500"/>
          </a:xfrm>
          <a:effectLst>
            <a:outerShdw blurRad="381000" dist="152400" dir="8100000" algn="tr" rotWithShape="0">
              <a:prstClr val="black">
                <a:alpha val="7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2572161"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84" name="组合 83"/>
          <p:cNvGrpSpPr/>
          <p:nvPr/>
        </p:nvGrpSpPr>
        <p:grpSpPr>
          <a:xfrm>
            <a:off x="2856188" y="4533101"/>
            <a:ext cx="656360" cy="636733"/>
            <a:chOff x="304800" y="673100"/>
            <a:chExt cx="4000500" cy="4000500"/>
          </a:xfrm>
          <a:effectLst>
            <a:outerShdw blurRad="317500" dist="1905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774567" y="4866330"/>
            <a:ext cx="287919" cy="287919"/>
            <a:chOff x="304800" y="673100"/>
            <a:chExt cx="4000500" cy="4000500"/>
          </a:xfrm>
          <a:effectLst>
            <a:outerShdw blurRad="381000" dist="152400" dir="8100000" algn="tr" rotWithShape="0">
              <a:prstClr val="black">
                <a:alpha val="70000"/>
              </a:prstClr>
            </a:outerShdw>
          </a:effectLst>
        </p:grpSpPr>
        <p:sp>
          <p:nvSpPr>
            <p:cNvPr id="88" name="同心圆 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椭圆 89"/>
          <p:cNvSpPr/>
          <p:nvPr/>
        </p:nvSpPr>
        <p:spPr>
          <a:xfrm>
            <a:off x="3877086"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91" name="组合 90"/>
          <p:cNvGrpSpPr/>
          <p:nvPr/>
        </p:nvGrpSpPr>
        <p:grpSpPr>
          <a:xfrm>
            <a:off x="4161113" y="4533101"/>
            <a:ext cx="656360" cy="636733"/>
            <a:chOff x="304800" y="673100"/>
            <a:chExt cx="4000500" cy="4000500"/>
          </a:xfrm>
          <a:effectLst>
            <a:outerShdw blurRad="317500" dist="1905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椭圆 9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6079492" y="4866330"/>
            <a:ext cx="287919" cy="287919"/>
            <a:chOff x="304800" y="673100"/>
            <a:chExt cx="4000500" cy="4000500"/>
          </a:xfrm>
          <a:effectLst>
            <a:outerShdw blurRad="381000" dist="152400" dir="8100000" algn="tr" rotWithShape="0">
              <a:prstClr val="black">
                <a:alpha val="70000"/>
              </a:prstClr>
            </a:outerShdw>
          </a:effectLst>
        </p:grpSpPr>
        <p:sp>
          <p:nvSpPr>
            <p:cNvPr id="95" name="同心圆 9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椭圆 9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椭圆 96"/>
          <p:cNvSpPr/>
          <p:nvPr/>
        </p:nvSpPr>
        <p:spPr>
          <a:xfrm>
            <a:off x="5182011"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98" name="组合 97"/>
          <p:cNvGrpSpPr/>
          <p:nvPr/>
        </p:nvGrpSpPr>
        <p:grpSpPr>
          <a:xfrm>
            <a:off x="5466038" y="4533101"/>
            <a:ext cx="656360" cy="636733"/>
            <a:chOff x="304800" y="673100"/>
            <a:chExt cx="4000500" cy="4000500"/>
          </a:xfrm>
          <a:effectLst>
            <a:outerShdw blurRad="317500" dist="1905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椭圆 9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7356692" y="4866330"/>
            <a:ext cx="287919" cy="287919"/>
            <a:chOff x="304800" y="673100"/>
            <a:chExt cx="4000500" cy="4000500"/>
          </a:xfrm>
          <a:effectLst>
            <a:outerShdw blurRad="381000" dist="152400" dir="8100000" algn="tr" rotWithShape="0">
              <a:prstClr val="black">
                <a:alpha val="7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椭圆 103"/>
          <p:cNvSpPr/>
          <p:nvPr/>
        </p:nvSpPr>
        <p:spPr>
          <a:xfrm>
            <a:off x="6459211"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05" name="组合 104"/>
          <p:cNvGrpSpPr/>
          <p:nvPr/>
        </p:nvGrpSpPr>
        <p:grpSpPr>
          <a:xfrm>
            <a:off x="6743238" y="4533101"/>
            <a:ext cx="656360" cy="636733"/>
            <a:chOff x="304800" y="673100"/>
            <a:chExt cx="4000500" cy="4000500"/>
          </a:xfrm>
          <a:effectLst>
            <a:outerShdw blurRad="317500" dist="190500" dir="8100000" algn="tr" rotWithShape="0">
              <a:prstClr val="black">
                <a:alpha val="50000"/>
              </a:prstClr>
            </a:outerShdw>
          </a:effectLst>
        </p:grpSpPr>
        <p:sp>
          <p:nvSpPr>
            <p:cNvPr id="106" name="同心圆 1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椭圆 10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a:off x="8646606" y="4866330"/>
            <a:ext cx="287919" cy="287919"/>
            <a:chOff x="304800" y="673100"/>
            <a:chExt cx="4000500" cy="4000500"/>
          </a:xfrm>
          <a:effectLst>
            <a:outerShdw blurRad="381000" dist="152400" dir="8100000" algn="tr" rotWithShape="0">
              <a:prstClr val="black">
                <a:alpha val="70000"/>
              </a:prstClr>
            </a:outerShdw>
          </a:effectLst>
        </p:grpSpPr>
        <p:sp>
          <p:nvSpPr>
            <p:cNvPr id="109" name="同心圆 1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椭圆 10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椭圆 110"/>
          <p:cNvSpPr/>
          <p:nvPr/>
        </p:nvSpPr>
        <p:spPr>
          <a:xfrm>
            <a:off x="7749125"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12" name="组合 111"/>
          <p:cNvGrpSpPr/>
          <p:nvPr/>
        </p:nvGrpSpPr>
        <p:grpSpPr>
          <a:xfrm>
            <a:off x="8033152" y="4533101"/>
            <a:ext cx="656360" cy="636733"/>
            <a:chOff x="304800" y="673100"/>
            <a:chExt cx="4000500" cy="4000500"/>
          </a:xfrm>
          <a:effectLst>
            <a:outerShdw blurRad="317500" dist="190500" dir="8100000" algn="tr" rotWithShape="0">
              <a:prstClr val="black">
                <a:alpha val="50000"/>
              </a:prstClr>
            </a:outerShdw>
          </a:effectLst>
        </p:grpSpPr>
        <p:sp>
          <p:nvSpPr>
            <p:cNvPr id="113" name="同心圆 1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椭圆 1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p:cNvGrpSpPr/>
          <p:nvPr/>
        </p:nvGrpSpPr>
        <p:grpSpPr>
          <a:xfrm>
            <a:off x="2298965" y="4866330"/>
            <a:ext cx="287919" cy="287919"/>
            <a:chOff x="304800" y="673100"/>
            <a:chExt cx="4000500" cy="4000500"/>
          </a:xfrm>
          <a:effectLst>
            <a:outerShdw blurRad="381000" dist="152400" dir="8100000" algn="tr" rotWithShape="0">
              <a:prstClr val="black">
                <a:alpha val="70000"/>
              </a:prstClr>
            </a:outerShdw>
          </a:effectLst>
        </p:grpSpPr>
        <p:sp>
          <p:nvSpPr>
            <p:cNvPr id="116" name="同心圆 1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椭圆 11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8" name="椭圆 117"/>
          <p:cNvSpPr/>
          <p:nvPr/>
        </p:nvSpPr>
        <p:spPr>
          <a:xfrm>
            <a:off x="1378624"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19" name="组合 118"/>
          <p:cNvGrpSpPr/>
          <p:nvPr/>
        </p:nvGrpSpPr>
        <p:grpSpPr>
          <a:xfrm>
            <a:off x="1662651" y="4533101"/>
            <a:ext cx="656360" cy="636733"/>
            <a:chOff x="304800" y="673100"/>
            <a:chExt cx="4000500" cy="4000500"/>
          </a:xfrm>
          <a:effectLst>
            <a:outerShdw blurRad="317500" dist="190500" dir="8100000" algn="tr" rotWithShape="0">
              <a:prstClr val="black">
                <a:alpha val="50000"/>
              </a:prstClr>
            </a:outerShdw>
          </a:effectLst>
        </p:grpSpPr>
        <p:sp>
          <p:nvSpPr>
            <p:cNvPr id="120" name="同心圆 1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1" name="椭圆 1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21"/>
          <p:cNvGrpSpPr/>
          <p:nvPr/>
        </p:nvGrpSpPr>
        <p:grpSpPr>
          <a:xfrm>
            <a:off x="976297" y="4866330"/>
            <a:ext cx="287919" cy="287919"/>
            <a:chOff x="304800" y="673100"/>
            <a:chExt cx="4000500" cy="4000500"/>
          </a:xfrm>
          <a:effectLst>
            <a:outerShdw blurRad="381000" dist="152400" dir="8100000" algn="tr" rotWithShape="0">
              <a:prstClr val="black">
                <a:alpha val="70000"/>
              </a:prstClr>
            </a:outerShdw>
          </a:effectLst>
        </p:grpSpPr>
        <p:sp>
          <p:nvSpPr>
            <p:cNvPr id="123" name="同心圆 1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椭圆 1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椭圆 131"/>
          <p:cNvSpPr/>
          <p:nvPr/>
        </p:nvSpPr>
        <p:spPr>
          <a:xfrm>
            <a:off x="78816"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33" name="组合 132"/>
          <p:cNvGrpSpPr/>
          <p:nvPr/>
        </p:nvGrpSpPr>
        <p:grpSpPr>
          <a:xfrm>
            <a:off x="362843" y="4533101"/>
            <a:ext cx="656360" cy="636733"/>
            <a:chOff x="304800" y="673100"/>
            <a:chExt cx="4000500" cy="4000500"/>
          </a:xfrm>
          <a:effectLst>
            <a:outerShdw blurRad="317500" dist="190500" dir="8100000" algn="tr" rotWithShape="0">
              <a:prstClr val="black">
                <a:alpha val="50000"/>
              </a:prstClr>
            </a:outerShdw>
          </a:effectLst>
        </p:grpSpPr>
        <p:sp>
          <p:nvSpPr>
            <p:cNvPr id="134" name="同心圆 1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椭圆 1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圆角矩形 64"/>
          <p:cNvSpPr/>
          <p:nvPr/>
        </p:nvSpPr>
        <p:spPr>
          <a:xfrm>
            <a:off x="6204301" y="1133834"/>
            <a:ext cx="1878353" cy="1190556"/>
          </a:xfrm>
          <a:prstGeom prst="round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230457" y="2444364"/>
            <a:ext cx="1878353" cy="1190556"/>
          </a:xfrm>
          <a:prstGeom prst="round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barn(outVertical)">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wipe(down)">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wipe(up)">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anim calcmode="lin" valueType="num">
                                      <p:cBhvr>
                                        <p:cTn id="23" dur="1000" fill="hold"/>
                                        <p:tgtEl>
                                          <p:spTgt spid="128"/>
                                        </p:tgtEl>
                                        <p:attrNameLst>
                                          <p:attrName>ppt_x</p:attrName>
                                        </p:attrNameLst>
                                      </p:cBhvr>
                                      <p:tavLst>
                                        <p:tav tm="0">
                                          <p:val>
                                            <p:strVal val="#ppt_x"/>
                                          </p:val>
                                        </p:tav>
                                        <p:tav tm="100000">
                                          <p:val>
                                            <p:strVal val="#ppt_x"/>
                                          </p:val>
                                        </p:tav>
                                      </p:tavLst>
                                    </p:anim>
                                    <p:anim calcmode="lin" valueType="num">
                                      <p:cBhvr>
                                        <p:cTn id="24" dur="1000" fill="hold"/>
                                        <p:tgtEl>
                                          <p:spTgt spid="128"/>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left)">
                                      <p:cBhvr>
                                        <p:cTn id="28" dur="500"/>
                                        <p:tgtEl>
                                          <p:spTgt spid="74"/>
                                        </p:tgtEl>
                                      </p:cBhvr>
                                    </p:animEffect>
                                  </p:childTnLst>
                                </p:cTn>
                              </p:par>
                              <p:par>
                                <p:cTn id="29" presetID="16" presetClass="entr" presetSubtype="37"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barn(outVertical)">
                                      <p:cBhvr>
                                        <p:cTn id="31" dur="500"/>
                                        <p:tgtEl>
                                          <p:spTgt spid="129"/>
                                        </p:tgtEl>
                                      </p:cBhvr>
                                    </p:animEffect>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anim calcmode="lin" valueType="num">
                                      <p:cBhvr>
                                        <p:cTn id="36" dur="1000" fill="hold"/>
                                        <p:tgtEl>
                                          <p:spTgt spid="65"/>
                                        </p:tgtEl>
                                        <p:attrNameLst>
                                          <p:attrName>ppt_x</p:attrName>
                                        </p:attrNameLst>
                                      </p:cBhvr>
                                      <p:tavLst>
                                        <p:tav tm="0">
                                          <p:val>
                                            <p:strVal val="#ppt_x"/>
                                          </p:val>
                                        </p:tav>
                                        <p:tav tm="100000">
                                          <p:val>
                                            <p:strVal val="#ppt_x"/>
                                          </p:val>
                                        </p:tav>
                                      </p:tavLst>
                                    </p:anim>
                                    <p:anim calcmode="lin" valueType="num">
                                      <p:cBhvr>
                                        <p:cTn id="37" dur="1000" fill="hold"/>
                                        <p:tgtEl>
                                          <p:spTgt spid="65"/>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grpId="0" nodeType="after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1000"/>
                                        <p:tgtEl>
                                          <p:spTgt spid="66"/>
                                        </p:tgtEl>
                                      </p:cBhvr>
                                    </p:animEffect>
                                    <p:anim calcmode="lin" valueType="num">
                                      <p:cBhvr>
                                        <p:cTn id="42" dur="1000" fill="hold"/>
                                        <p:tgtEl>
                                          <p:spTgt spid="66"/>
                                        </p:tgtEl>
                                        <p:attrNameLst>
                                          <p:attrName>ppt_x</p:attrName>
                                        </p:attrNameLst>
                                      </p:cBhvr>
                                      <p:tavLst>
                                        <p:tav tm="0">
                                          <p:val>
                                            <p:strVal val="#ppt_x"/>
                                          </p:val>
                                        </p:tav>
                                        <p:tav tm="100000">
                                          <p:val>
                                            <p:strVal val="#ppt_x"/>
                                          </p:val>
                                        </p:tav>
                                      </p:tavLst>
                                    </p:anim>
                                    <p:anim calcmode="lin" valueType="num">
                                      <p:cBhvr>
                                        <p:cTn id="43" dur="1000" fill="hold"/>
                                        <p:tgtEl>
                                          <p:spTgt spid="66"/>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2" presetClass="entr" presetSubtype="9" fill="hold" grpId="0" nodeType="afterEffect">
                                  <p:stCondLst>
                                    <p:cond delay="0"/>
                                  </p:stCondLst>
                                  <p:childTnLst>
                                    <p:set>
                                      <p:cBhvr>
                                        <p:cTn id="46" dur="1" fill="hold">
                                          <p:stCondLst>
                                            <p:cond delay="0"/>
                                          </p:stCondLst>
                                        </p:cTn>
                                        <p:tgtEl>
                                          <p:spTgt spid="132"/>
                                        </p:tgtEl>
                                        <p:attrNameLst>
                                          <p:attrName>style.visibility</p:attrName>
                                        </p:attrNameLst>
                                      </p:cBhvr>
                                      <p:to>
                                        <p:strVal val="visible"/>
                                      </p:to>
                                    </p:set>
                                    <p:anim calcmode="lin" valueType="num">
                                      <p:cBhvr additive="base">
                                        <p:cTn id="47" dur="100" fill="hold"/>
                                        <p:tgtEl>
                                          <p:spTgt spid="132"/>
                                        </p:tgtEl>
                                        <p:attrNameLst>
                                          <p:attrName>ppt_x</p:attrName>
                                        </p:attrNameLst>
                                      </p:cBhvr>
                                      <p:tavLst>
                                        <p:tav tm="0">
                                          <p:val>
                                            <p:strVal val="0-#ppt_w/2"/>
                                          </p:val>
                                        </p:tav>
                                        <p:tav tm="100000">
                                          <p:val>
                                            <p:strVal val="#ppt_x"/>
                                          </p:val>
                                        </p:tav>
                                      </p:tavLst>
                                    </p:anim>
                                    <p:anim calcmode="lin" valueType="num">
                                      <p:cBhvr additive="base">
                                        <p:cTn id="48" dur="100" fill="hold"/>
                                        <p:tgtEl>
                                          <p:spTgt spid="132"/>
                                        </p:tgtEl>
                                        <p:attrNameLst>
                                          <p:attrName>ppt_y</p:attrName>
                                        </p:attrNameLst>
                                      </p:cBhvr>
                                      <p:tavLst>
                                        <p:tav tm="0">
                                          <p:val>
                                            <p:strVal val="0-#ppt_h/2"/>
                                          </p:val>
                                        </p:tav>
                                        <p:tav tm="100000">
                                          <p:val>
                                            <p:strVal val="#ppt_y"/>
                                          </p:val>
                                        </p:tav>
                                      </p:tavLst>
                                    </p:anim>
                                  </p:childTnLst>
                                </p:cTn>
                              </p:par>
                            </p:childTnLst>
                          </p:cTn>
                        </p:par>
                        <p:par>
                          <p:cTn id="49" fill="hold">
                            <p:stCondLst>
                              <p:cond delay="4000"/>
                            </p:stCondLst>
                            <p:childTnLst>
                              <p:par>
                                <p:cTn id="50" presetID="2" presetClass="entr" presetSubtype="9" fill="hold" nodeType="afterEffect">
                                  <p:stCondLst>
                                    <p:cond delay="0"/>
                                  </p:stCondLst>
                                  <p:childTnLst>
                                    <p:set>
                                      <p:cBhvr>
                                        <p:cTn id="51" dur="1" fill="hold">
                                          <p:stCondLst>
                                            <p:cond delay="0"/>
                                          </p:stCondLst>
                                        </p:cTn>
                                        <p:tgtEl>
                                          <p:spTgt spid="133"/>
                                        </p:tgtEl>
                                        <p:attrNameLst>
                                          <p:attrName>style.visibility</p:attrName>
                                        </p:attrNameLst>
                                      </p:cBhvr>
                                      <p:to>
                                        <p:strVal val="visible"/>
                                      </p:to>
                                    </p:set>
                                    <p:anim calcmode="lin" valueType="num">
                                      <p:cBhvr additive="base">
                                        <p:cTn id="52" dur="100" fill="hold"/>
                                        <p:tgtEl>
                                          <p:spTgt spid="133"/>
                                        </p:tgtEl>
                                        <p:attrNameLst>
                                          <p:attrName>ppt_x</p:attrName>
                                        </p:attrNameLst>
                                      </p:cBhvr>
                                      <p:tavLst>
                                        <p:tav tm="0">
                                          <p:val>
                                            <p:strVal val="0-#ppt_w/2"/>
                                          </p:val>
                                        </p:tav>
                                        <p:tav tm="100000">
                                          <p:val>
                                            <p:strVal val="#ppt_x"/>
                                          </p:val>
                                        </p:tav>
                                      </p:tavLst>
                                    </p:anim>
                                    <p:anim calcmode="lin" valueType="num">
                                      <p:cBhvr additive="base">
                                        <p:cTn id="53" dur="100" fill="hold"/>
                                        <p:tgtEl>
                                          <p:spTgt spid="133"/>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9" fill="hold" nodeType="afterEffect">
                                  <p:stCondLst>
                                    <p:cond delay="0"/>
                                  </p:stCondLst>
                                  <p:childTnLst>
                                    <p:set>
                                      <p:cBhvr>
                                        <p:cTn id="56" dur="1" fill="hold">
                                          <p:stCondLst>
                                            <p:cond delay="0"/>
                                          </p:stCondLst>
                                        </p:cTn>
                                        <p:tgtEl>
                                          <p:spTgt spid="122"/>
                                        </p:tgtEl>
                                        <p:attrNameLst>
                                          <p:attrName>style.visibility</p:attrName>
                                        </p:attrNameLst>
                                      </p:cBhvr>
                                      <p:to>
                                        <p:strVal val="visible"/>
                                      </p:to>
                                    </p:set>
                                    <p:anim calcmode="lin" valueType="num">
                                      <p:cBhvr additive="base">
                                        <p:cTn id="57" dur="100" fill="hold"/>
                                        <p:tgtEl>
                                          <p:spTgt spid="122"/>
                                        </p:tgtEl>
                                        <p:attrNameLst>
                                          <p:attrName>ppt_x</p:attrName>
                                        </p:attrNameLst>
                                      </p:cBhvr>
                                      <p:tavLst>
                                        <p:tav tm="0">
                                          <p:val>
                                            <p:strVal val="0-#ppt_w/2"/>
                                          </p:val>
                                        </p:tav>
                                        <p:tav tm="100000">
                                          <p:val>
                                            <p:strVal val="#ppt_x"/>
                                          </p:val>
                                        </p:tav>
                                      </p:tavLst>
                                    </p:anim>
                                    <p:anim calcmode="lin" valueType="num">
                                      <p:cBhvr additive="base">
                                        <p:cTn id="58" dur="100" fill="hold"/>
                                        <p:tgtEl>
                                          <p:spTgt spid="122"/>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9" fill="hold" grpId="0" nodeType="afterEffect">
                                  <p:stCondLst>
                                    <p:cond delay="0"/>
                                  </p:stCondLst>
                                  <p:childTnLst>
                                    <p:set>
                                      <p:cBhvr>
                                        <p:cTn id="61" dur="1" fill="hold">
                                          <p:stCondLst>
                                            <p:cond delay="0"/>
                                          </p:stCondLst>
                                        </p:cTn>
                                        <p:tgtEl>
                                          <p:spTgt spid="118"/>
                                        </p:tgtEl>
                                        <p:attrNameLst>
                                          <p:attrName>style.visibility</p:attrName>
                                        </p:attrNameLst>
                                      </p:cBhvr>
                                      <p:to>
                                        <p:strVal val="visible"/>
                                      </p:to>
                                    </p:set>
                                    <p:anim calcmode="lin" valueType="num">
                                      <p:cBhvr additive="base">
                                        <p:cTn id="62" dur="100" fill="hold"/>
                                        <p:tgtEl>
                                          <p:spTgt spid="118"/>
                                        </p:tgtEl>
                                        <p:attrNameLst>
                                          <p:attrName>ppt_x</p:attrName>
                                        </p:attrNameLst>
                                      </p:cBhvr>
                                      <p:tavLst>
                                        <p:tav tm="0">
                                          <p:val>
                                            <p:strVal val="0-#ppt_w/2"/>
                                          </p:val>
                                        </p:tav>
                                        <p:tav tm="100000">
                                          <p:val>
                                            <p:strVal val="#ppt_x"/>
                                          </p:val>
                                        </p:tav>
                                      </p:tavLst>
                                    </p:anim>
                                    <p:anim calcmode="lin" valueType="num">
                                      <p:cBhvr additive="base">
                                        <p:cTn id="63" dur="100" fill="hold"/>
                                        <p:tgtEl>
                                          <p:spTgt spid="118"/>
                                        </p:tgtEl>
                                        <p:attrNameLst>
                                          <p:attrName>ppt_y</p:attrName>
                                        </p:attrNameLst>
                                      </p:cBhvr>
                                      <p:tavLst>
                                        <p:tav tm="0">
                                          <p:val>
                                            <p:strVal val="0-#ppt_h/2"/>
                                          </p:val>
                                        </p:tav>
                                        <p:tav tm="100000">
                                          <p:val>
                                            <p:strVal val="#ppt_y"/>
                                          </p:val>
                                        </p:tav>
                                      </p:tavLst>
                                    </p:anim>
                                  </p:childTnLst>
                                </p:cTn>
                              </p:par>
                            </p:childTnLst>
                          </p:cTn>
                        </p:par>
                        <p:par>
                          <p:cTn id="64" fill="hold">
                            <p:stCondLst>
                              <p:cond delay="5500"/>
                            </p:stCondLst>
                            <p:childTnLst>
                              <p:par>
                                <p:cTn id="65" presetID="2" presetClass="entr" presetSubtype="9" fill="hold" nodeType="afterEffect">
                                  <p:stCondLst>
                                    <p:cond delay="0"/>
                                  </p:stCondLst>
                                  <p:childTnLst>
                                    <p:set>
                                      <p:cBhvr>
                                        <p:cTn id="66" dur="1" fill="hold">
                                          <p:stCondLst>
                                            <p:cond delay="0"/>
                                          </p:stCondLst>
                                        </p:cTn>
                                        <p:tgtEl>
                                          <p:spTgt spid="119"/>
                                        </p:tgtEl>
                                        <p:attrNameLst>
                                          <p:attrName>style.visibility</p:attrName>
                                        </p:attrNameLst>
                                      </p:cBhvr>
                                      <p:to>
                                        <p:strVal val="visible"/>
                                      </p:to>
                                    </p:set>
                                    <p:anim calcmode="lin" valueType="num">
                                      <p:cBhvr additive="base">
                                        <p:cTn id="67" dur="100" fill="hold"/>
                                        <p:tgtEl>
                                          <p:spTgt spid="119"/>
                                        </p:tgtEl>
                                        <p:attrNameLst>
                                          <p:attrName>ppt_x</p:attrName>
                                        </p:attrNameLst>
                                      </p:cBhvr>
                                      <p:tavLst>
                                        <p:tav tm="0">
                                          <p:val>
                                            <p:strVal val="0-#ppt_w/2"/>
                                          </p:val>
                                        </p:tav>
                                        <p:tav tm="100000">
                                          <p:val>
                                            <p:strVal val="#ppt_x"/>
                                          </p:val>
                                        </p:tav>
                                      </p:tavLst>
                                    </p:anim>
                                    <p:anim calcmode="lin" valueType="num">
                                      <p:cBhvr additive="base">
                                        <p:cTn id="68" dur="100" fill="hold"/>
                                        <p:tgtEl>
                                          <p:spTgt spid="119"/>
                                        </p:tgtEl>
                                        <p:attrNameLst>
                                          <p:attrName>ppt_y</p:attrName>
                                        </p:attrNameLst>
                                      </p:cBhvr>
                                      <p:tavLst>
                                        <p:tav tm="0">
                                          <p:val>
                                            <p:strVal val="0-#ppt_h/2"/>
                                          </p:val>
                                        </p:tav>
                                        <p:tav tm="100000">
                                          <p:val>
                                            <p:strVal val="#ppt_y"/>
                                          </p:val>
                                        </p:tav>
                                      </p:tavLst>
                                    </p:anim>
                                  </p:childTnLst>
                                </p:cTn>
                              </p:par>
                            </p:childTnLst>
                          </p:cTn>
                        </p:par>
                        <p:par>
                          <p:cTn id="69" fill="hold">
                            <p:stCondLst>
                              <p:cond delay="6000"/>
                            </p:stCondLst>
                            <p:childTnLst>
                              <p:par>
                                <p:cTn id="70" presetID="2" presetClass="entr" presetSubtype="9" fill="hold" nodeType="afterEffect">
                                  <p:stCondLst>
                                    <p:cond delay="0"/>
                                  </p:stCondLst>
                                  <p:childTnLst>
                                    <p:set>
                                      <p:cBhvr>
                                        <p:cTn id="71" dur="1" fill="hold">
                                          <p:stCondLst>
                                            <p:cond delay="0"/>
                                          </p:stCondLst>
                                        </p:cTn>
                                        <p:tgtEl>
                                          <p:spTgt spid="115"/>
                                        </p:tgtEl>
                                        <p:attrNameLst>
                                          <p:attrName>style.visibility</p:attrName>
                                        </p:attrNameLst>
                                      </p:cBhvr>
                                      <p:to>
                                        <p:strVal val="visible"/>
                                      </p:to>
                                    </p:set>
                                    <p:anim calcmode="lin" valueType="num">
                                      <p:cBhvr additive="base">
                                        <p:cTn id="72" dur="100" fill="hold"/>
                                        <p:tgtEl>
                                          <p:spTgt spid="115"/>
                                        </p:tgtEl>
                                        <p:attrNameLst>
                                          <p:attrName>ppt_x</p:attrName>
                                        </p:attrNameLst>
                                      </p:cBhvr>
                                      <p:tavLst>
                                        <p:tav tm="0">
                                          <p:val>
                                            <p:strVal val="0-#ppt_w/2"/>
                                          </p:val>
                                        </p:tav>
                                        <p:tav tm="100000">
                                          <p:val>
                                            <p:strVal val="#ppt_x"/>
                                          </p:val>
                                        </p:tav>
                                      </p:tavLst>
                                    </p:anim>
                                    <p:anim calcmode="lin" valueType="num">
                                      <p:cBhvr additive="base">
                                        <p:cTn id="73" dur="100" fill="hold"/>
                                        <p:tgtEl>
                                          <p:spTgt spid="115"/>
                                        </p:tgtEl>
                                        <p:attrNameLst>
                                          <p:attrName>ppt_y</p:attrName>
                                        </p:attrNameLst>
                                      </p:cBhvr>
                                      <p:tavLst>
                                        <p:tav tm="0">
                                          <p:val>
                                            <p:strVal val="0-#ppt_h/2"/>
                                          </p:val>
                                        </p:tav>
                                        <p:tav tm="100000">
                                          <p:val>
                                            <p:strVal val="#ppt_y"/>
                                          </p:val>
                                        </p:tav>
                                      </p:tavLst>
                                    </p:anim>
                                  </p:childTnLst>
                                </p:cTn>
                              </p:par>
                            </p:childTnLst>
                          </p:cTn>
                        </p:par>
                        <p:par>
                          <p:cTn id="74" fill="hold">
                            <p:stCondLst>
                              <p:cond delay="6500"/>
                            </p:stCondLst>
                            <p:childTnLst>
                              <p:par>
                                <p:cTn id="75" presetID="2" presetClass="entr" presetSubtype="9" fill="hold" grpId="0" nodeType="afterEffect">
                                  <p:stCondLst>
                                    <p:cond delay="0"/>
                                  </p:stCondLst>
                                  <p:childTnLst>
                                    <p:set>
                                      <p:cBhvr>
                                        <p:cTn id="76" dur="1" fill="hold">
                                          <p:stCondLst>
                                            <p:cond delay="0"/>
                                          </p:stCondLst>
                                        </p:cTn>
                                        <p:tgtEl>
                                          <p:spTgt spid="83"/>
                                        </p:tgtEl>
                                        <p:attrNameLst>
                                          <p:attrName>style.visibility</p:attrName>
                                        </p:attrNameLst>
                                      </p:cBhvr>
                                      <p:to>
                                        <p:strVal val="visible"/>
                                      </p:to>
                                    </p:set>
                                    <p:anim calcmode="lin" valueType="num">
                                      <p:cBhvr additive="base">
                                        <p:cTn id="77" dur="100" fill="hold"/>
                                        <p:tgtEl>
                                          <p:spTgt spid="83"/>
                                        </p:tgtEl>
                                        <p:attrNameLst>
                                          <p:attrName>ppt_x</p:attrName>
                                        </p:attrNameLst>
                                      </p:cBhvr>
                                      <p:tavLst>
                                        <p:tav tm="0">
                                          <p:val>
                                            <p:strVal val="0-#ppt_w/2"/>
                                          </p:val>
                                        </p:tav>
                                        <p:tav tm="100000">
                                          <p:val>
                                            <p:strVal val="#ppt_x"/>
                                          </p:val>
                                        </p:tav>
                                      </p:tavLst>
                                    </p:anim>
                                    <p:anim calcmode="lin" valueType="num">
                                      <p:cBhvr additive="base">
                                        <p:cTn id="78" dur="100" fill="hold"/>
                                        <p:tgtEl>
                                          <p:spTgt spid="83"/>
                                        </p:tgtEl>
                                        <p:attrNameLst>
                                          <p:attrName>ppt_y</p:attrName>
                                        </p:attrNameLst>
                                      </p:cBhvr>
                                      <p:tavLst>
                                        <p:tav tm="0">
                                          <p:val>
                                            <p:strVal val="0-#ppt_h/2"/>
                                          </p:val>
                                        </p:tav>
                                        <p:tav tm="100000">
                                          <p:val>
                                            <p:strVal val="#ppt_y"/>
                                          </p:val>
                                        </p:tav>
                                      </p:tavLst>
                                    </p:anim>
                                  </p:childTnLst>
                                </p:cTn>
                              </p:par>
                            </p:childTnLst>
                          </p:cTn>
                        </p:par>
                        <p:par>
                          <p:cTn id="79" fill="hold">
                            <p:stCondLst>
                              <p:cond delay="7000"/>
                            </p:stCondLst>
                            <p:childTnLst>
                              <p:par>
                                <p:cTn id="80" presetID="2" presetClass="entr" presetSubtype="9" fill="hold" nodeType="after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additive="base">
                                        <p:cTn id="82" dur="100" fill="hold"/>
                                        <p:tgtEl>
                                          <p:spTgt spid="84"/>
                                        </p:tgtEl>
                                        <p:attrNameLst>
                                          <p:attrName>ppt_x</p:attrName>
                                        </p:attrNameLst>
                                      </p:cBhvr>
                                      <p:tavLst>
                                        <p:tav tm="0">
                                          <p:val>
                                            <p:strVal val="0-#ppt_w/2"/>
                                          </p:val>
                                        </p:tav>
                                        <p:tav tm="100000">
                                          <p:val>
                                            <p:strVal val="#ppt_x"/>
                                          </p:val>
                                        </p:tav>
                                      </p:tavLst>
                                    </p:anim>
                                    <p:anim calcmode="lin" valueType="num">
                                      <p:cBhvr additive="base">
                                        <p:cTn id="83" dur="100" fill="hold"/>
                                        <p:tgtEl>
                                          <p:spTgt spid="84"/>
                                        </p:tgtEl>
                                        <p:attrNameLst>
                                          <p:attrName>ppt_y</p:attrName>
                                        </p:attrNameLst>
                                      </p:cBhvr>
                                      <p:tavLst>
                                        <p:tav tm="0">
                                          <p:val>
                                            <p:strVal val="0-#ppt_h/2"/>
                                          </p:val>
                                        </p:tav>
                                        <p:tav tm="100000">
                                          <p:val>
                                            <p:strVal val="#ppt_y"/>
                                          </p:val>
                                        </p:tav>
                                      </p:tavLst>
                                    </p:anim>
                                  </p:childTnLst>
                                </p:cTn>
                              </p:par>
                            </p:childTnLst>
                          </p:cTn>
                        </p:par>
                        <p:par>
                          <p:cTn id="84" fill="hold">
                            <p:stCondLst>
                              <p:cond delay="7500"/>
                            </p:stCondLst>
                            <p:childTnLst>
                              <p:par>
                                <p:cTn id="85" presetID="2" presetClass="entr" presetSubtype="9" fill="hold" nodeType="afterEffect">
                                  <p:stCondLst>
                                    <p:cond delay="0"/>
                                  </p:stCondLst>
                                  <p:childTnLst>
                                    <p:set>
                                      <p:cBhvr>
                                        <p:cTn id="86" dur="1" fill="hold">
                                          <p:stCondLst>
                                            <p:cond delay="0"/>
                                          </p:stCondLst>
                                        </p:cTn>
                                        <p:tgtEl>
                                          <p:spTgt spid="80"/>
                                        </p:tgtEl>
                                        <p:attrNameLst>
                                          <p:attrName>style.visibility</p:attrName>
                                        </p:attrNameLst>
                                      </p:cBhvr>
                                      <p:to>
                                        <p:strVal val="visible"/>
                                      </p:to>
                                    </p:set>
                                    <p:anim calcmode="lin" valueType="num">
                                      <p:cBhvr additive="base">
                                        <p:cTn id="87" dur="100" fill="hold"/>
                                        <p:tgtEl>
                                          <p:spTgt spid="80"/>
                                        </p:tgtEl>
                                        <p:attrNameLst>
                                          <p:attrName>ppt_x</p:attrName>
                                        </p:attrNameLst>
                                      </p:cBhvr>
                                      <p:tavLst>
                                        <p:tav tm="0">
                                          <p:val>
                                            <p:strVal val="0-#ppt_w/2"/>
                                          </p:val>
                                        </p:tav>
                                        <p:tav tm="100000">
                                          <p:val>
                                            <p:strVal val="#ppt_x"/>
                                          </p:val>
                                        </p:tav>
                                      </p:tavLst>
                                    </p:anim>
                                    <p:anim calcmode="lin" valueType="num">
                                      <p:cBhvr additive="base">
                                        <p:cTn id="88" dur="100" fill="hold"/>
                                        <p:tgtEl>
                                          <p:spTgt spid="80"/>
                                        </p:tgtEl>
                                        <p:attrNameLst>
                                          <p:attrName>ppt_y</p:attrName>
                                        </p:attrNameLst>
                                      </p:cBhvr>
                                      <p:tavLst>
                                        <p:tav tm="0">
                                          <p:val>
                                            <p:strVal val="0-#ppt_h/2"/>
                                          </p:val>
                                        </p:tav>
                                        <p:tav tm="100000">
                                          <p:val>
                                            <p:strVal val="#ppt_y"/>
                                          </p:val>
                                        </p:tav>
                                      </p:tavLst>
                                    </p:anim>
                                  </p:childTnLst>
                                </p:cTn>
                              </p:par>
                            </p:childTnLst>
                          </p:cTn>
                        </p:par>
                        <p:par>
                          <p:cTn id="89" fill="hold">
                            <p:stCondLst>
                              <p:cond delay="8000"/>
                            </p:stCondLst>
                            <p:childTnLst>
                              <p:par>
                                <p:cTn id="90" presetID="2" presetClass="entr" presetSubtype="9" fill="hold" grpId="0" nodeType="afterEffect">
                                  <p:stCondLst>
                                    <p:cond delay="0"/>
                                  </p:stCondLst>
                                  <p:childTnLst>
                                    <p:set>
                                      <p:cBhvr>
                                        <p:cTn id="91" dur="1" fill="hold">
                                          <p:stCondLst>
                                            <p:cond delay="0"/>
                                          </p:stCondLst>
                                        </p:cTn>
                                        <p:tgtEl>
                                          <p:spTgt spid="90"/>
                                        </p:tgtEl>
                                        <p:attrNameLst>
                                          <p:attrName>style.visibility</p:attrName>
                                        </p:attrNameLst>
                                      </p:cBhvr>
                                      <p:to>
                                        <p:strVal val="visible"/>
                                      </p:to>
                                    </p:set>
                                    <p:anim calcmode="lin" valueType="num">
                                      <p:cBhvr additive="base">
                                        <p:cTn id="92" dur="100" fill="hold"/>
                                        <p:tgtEl>
                                          <p:spTgt spid="90"/>
                                        </p:tgtEl>
                                        <p:attrNameLst>
                                          <p:attrName>ppt_x</p:attrName>
                                        </p:attrNameLst>
                                      </p:cBhvr>
                                      <p:tavLst>
                                        <p:tav tm="0">
                                          <p:val>
                                            <p:strVal val="0-#ppt_w/2"/>
                                          </p:val>
                                        </p:tav>
                                        <p:tav tm="100000">
                                          <p:val>
                                            <p:strVal val="#ppt_x"/>
                                          </p:val>
                                        </p:tav>
                                      </p:tavLst>
                                    </p:anim>
                                    <p:anim calcmode="lin" valueType="num">
                                      <p:cBhvr additive="base">
                                        <p:cTn id="93" dur="100" fill="hold"/>
                                        <p:tgtEl>
                                          <p:spTgt spid="90"/>
                                        </p:tgtEl>
                                        <p:attrNameLst>
                                          <p:attrName>ppt_y</p:attrName>
                                        </p:attrNameLst>
                                      </p:cBhvr>
                                      <p:tavLst>
                                        <p:tav tm="0">
                                          <p:val>
                                            <p:strVal val="0-#ppt_h/2"/>
                                          </p:val>
                                        </p:tav>
                                        <p:tav tm="100000">
                                          <p:val>
                                            <p:strVal val="#ppt_y"/>
                                          </p:val>
                                        </p:tav>
                                      </p:tavLst>
                                    </p:anim>
                                  </p:childTnLst>
                                </p:cTn>
                              </p:par>
                            </p:childTnLst>
                          </p:cTn>
                        </p:par>
                        <p:par>
                          <p:cTn id="94" fill="hold">
                            <p:stCondLst>
                              <p:cond delay="8500"/>
                            </p:stCondLst>
                            <p:childTnLst>
                              <p:par>
                                <p:cTn id="95" presetID="2" presetClass="entr" presetSubtype="9" fill="hold" nodeType="afterEffect">
                                  <p:stCondLst>
                                    <p:cond delay="0"/>
                                  </p:stCondLst>
                                  <p:childTnLst>
                                    <p:set>
                                      <p:cBhvr>
                                        <p:cTn id="96" dur="1" fill="hold">
                                          <p:stCondLst>
                                            <p:cond delay="0"/>
                                          </p:stCondLst>
                                        </p:cTn>
                                        <p:tgtEl>
                                          <p:spTgt spid="91"/>
                                        </p:tgtEl>
                                        <p:attrNameLst>
                                          <p:attrName>style.visibility</p:attrName>
                                        </p:attrNameLst>
                                      </p:cBhvr>
                                      <p:to>
                                        <p:strVal val="visible"/>
                                      </p:to>
                                    </p:set>
                                    <p:anim calcmode="lin" valueType="num">
                                      <p:cBhvr additive="base">
                                        <p:cTn id="97" dur="100" fill="hold"/>
                                        <p:tgtEl>
                                          <p:spTgt spid="91"/>
                                        </p:tgtEl>
                                        <p:attrNameLst>
                                          <p:attrName>ppt_x</p:attrName>
                                        </p:attrNameLst>
                                      </p:cBhvr>
                                      <p:tavLst>
                                        <p:tav tm="0">
                                          <p:val>
                                            <p:strVal val="0-#ppt_w/2"/>
                                          </p:val>
                                        </p:tav>
                                        <p:tav tm="100000">
                                          <p:val>
                                            <p:strVal val="#ppt_x"/>
                                          </p:val>
                                        </p:tav>
                                      </p:tavLst>
                                    </p:anim>
                                    <p:anim calcmode="lin" valueType="num">
                                      <p:cBhvr additive="base">
                                        <p:cTn id="98" dur="100" fill="hold"/>
                                        <p:tgtEl>
                                          <p:spTgt spid="91"/>
                                        </p:tgtEl>
                                        <p:attrNameLst>
                                          <p:attrName>ppt_y</p:attrName>
                                        </p:attrNameLst>
                                      </p:cBhvr>
                                      <p:tavLst>
                                        <p:tav tm="0">
                                          <p:val>
                                            <p:strVal val="0-#ppt_h/2"/>
                                          </p:val>
                                        </p:tav>
                                        <p:tav tm="100000">
                                          <p:val>
                                            <p:strVal val="#ppt_y"/>
                                          </p:val>
                                        </p:tav>
                                      </p:tavLst>
                                    </p:anim>
                                  </p:childTnLst>
                                </p:cTn>
                              </p:par>
                            </p:childTnLst>
                          </p:cTn>
                        </p:par>
                        <p:par>
                          <p:cTn id="99" fill="hold">
                            <p:stCondLst>
                              <p:cond delay="9000"/>
                            </p:stCondLst>
                            <p:childTnLst>
                              <p:par>
                                <p:cTn id="100" presetID="2" presetClass="entr" presetSubtype="9" fill="hold" nodeType="afterEffect">
                                  <p:stCondLst>
                                    <p:cond delay="0"/>
                                  </p:stCondLst>
                                  <p:childTnLst>
                                    <p:set>
                                      <p:cBhvr>
                                        <p:cTn id="101" dur="1" fill="hold">
                                          <p:stCondLst>
                                            <p:cond delay="0"/>
                                          </p:stCondLst>
                                        </p:cTn>
                                        <p:tgtEl>
                                          <p:spTgt spid="87"/>
                                        </p:tgtEl>
                                        <p:attrNameLst>
                                          <p:attrName>style.visibility</p:attrName>
                                        </p:attrNameLst>
                                      </p:cBhvr>
                                      <p:to>
                                        <p:strVal val="visible"/>
                                      </p:to>
                                    </p:set>
                                    <p:anim calcmode="lin" valueType="num">
                                      <p:cBhvr additive="base">
                                        <p:cTn id="102" dur="100" fill="hold"/>
                                        <p:tgtEl>
                                          <p:spTgt spid="87"/>
                                        </p:tgtEl>
                                        <p:attrNameLst>
                                          <p:attrName>ppt_x</p:attrName>
                                        </p:attrNameLst>
                                      </p:cBhvr>
                                      <p:tavLst>
                                        <p:tav tm="0">
                                          <p:val>
                                            <p:strVal val="0-#ppt_w/2"/>
                                          </p:val>
                                        </p:tav>
                                        <p:tav tm="100000">
                                          <p:val>
                                            <p:strVal val="#ppt_x"/>
                                          </p:val>
                                        </p:tav>
                                      </p:tavLst>
                                    </p:anim>
                                    <p:anim calcmode="lin" valueType="num">
                                      <p:cBhvr additive="base">
                                        <p:cTn id="103" dur="100" fill="hold"/>
                                        <p:tgtEl>
                                          <p:spTgt spid="87"/>
                                        </p:tgtEl>
                                        <p:attrNameLst>
                                          <p:attrName>ppt_y</p:attrName>
                                        </p:attrNameLst>
                                      </p:cBhvr>
                                      <p:tavLst>
                                        <p:tav tm="0">
                                          <p:val>
                                            <p:strVal val="0-#ppt_h/2"/>
                                          </p:val>
                                        </p:tav>
                                        <p:tav tm="100000">
                                          <p:val>
                                            <p:strVal val="#ppt_y"/>
                                          </p:val>
                                        </p:tav>
                                      </p:tavLst>
                                    </p:anim>
                                  </p:childTnLst>
                                </p:cTn>
                              </p:par>
                            </p:childTnLst>
                          </p:cTn>
                        </p:par>
                        <p:par>
                          <p:cTn id="104" fill="hold">
                            <p:stCondLst>
                              <p:cond delay="9500"/>
                            </p:stCondLst>
                            <p:childTnLst>
                              <p:par>
                                <p:cTn id="105" presetID="2" presetClass="entr" presetSubtype="9" fill="hold" grpId="0"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additive="base">
                                        <p:cTn id="107" dur="100" fill="hold"/>
                                        <p:tgtEl>
                                          <p:spTgt spid="97"/>
                                        </p:tgtEl>
                                        <p:attrNameLst>
                                          <p:attrName>ppt_x</p:attrName>
                                        </p:attrNameLst>
                                      </p:cBhvr>
                                      <p:tavLst>
                                        <p:tav tm="0">
                                          <p:val>
                                            <p:strVal val="0-#ppt_w/2"/>
                                          </p:val>
                                        </p:tav>
                                        <p:tav tm="100000">
                                          <p:val>
                                            <p:strVal val="#ppt_x"/>
                                          </p:val>
                                        </p:tav>
                                      </p:tavLst>
                                    </p:anim>
                                    <p:anim calcmode="lin" valueType="num">
                                      <p:cBhvr additive="base">
                                        <p:cTn id="108" dur="100" fill="hold"/>
                                        <p:tgtEl>
                                          <p:spTgt spid="97"/>
                                        </p:tgtEl>
                                        <p:attrNameLst>
                                          <p:attrName>ppt_y</p:attrName>
                                        </p:attrNameLst>
                                      </p:cBhvr>
                                      <p:tavLst>
                                        <p:tav tm="0">
                                          <p:val>
                                            <p:strVal val="0-#ppt_h/2"/>
                                          </p:val>
                                        </p:tav>
                                        <p:tav tm="100000">
                                          <p:val>
                                            <p:strVal val="#ppt_y"/>
                                          </p:val>
                                        </p:tav>
                                      </p:tavLst>
                                    </p:anim>
                                  </p:childTnLst>
                                </p:cTn>
                              </p:par>
                            </p:childTnLst>
                          </p:cTn>
                        </p:par>
                        <p:par>
                          <p:cTn id="109" fill="hold">
                            <p:stCondLst>
                              <p:cond delay="10000"/>
                            </p:stCondLst>
                            <p:childTnLst>
                              <p:par>
                                <p:cTn id="110" presetID="2" presetClass="entr" presetSubtype="9" fill="hold" nodeType="afterEffect">
                                  <p:stCondLst>
                                    <p:cond delay="0"/>
                                  </p:stCondLst>
                                  <p:childTnLst>
                                    <p:set>
                                      <p:cBhvr>
                                        <p:cTn id="111" dur="1" fill="hold">
                                          <p:stCondLst>
                                            <p:cond delay="0"/>
                                          </p:stCondLst>
                                        </p:cTn>
                                        <p:tgtEl>
                                          <p:spTgt spid="98"/>
                                        </p:tgtEl>
                                        <p:attrNameLst>
                                          <p:attrName>style.visibility</p:attrName>
                                        </p:attrNameLst>
                                      </p:cBhvr>
                                      <p:to>
                                        <p:strVal val="visible"/>
                                      </p:to>
                                    </p:set>
                                    <p:anim calcmode="lin" valueType="num">
                                      <p:cBhvr additive="base">
                                        <p:cTn id="112" dur="100" fill="hold"/>
                                        <p:tgtEl>
                                          <p:spTgt spid="98"/>
                                        </p:tgtEl>
                                        <p:attrNameLst>
                                          <p:attrName>ppt_x</p:attrName>
                                        </p:attrNameLst>
                                      </p:cBhvr>
                                      <p:tavLst>
                                        <p:tav tm="0">
                                          <p:val>
                                            <p:strVal val="0-#ppt_w/2"/>
                                          </p:val>
                                        </p:tav>
                                        <p:tav tm="100000">
                                          <p:val>
                                            <p:strVal val="#ppt_x"/>
                                          </p:val>
                                        </p:tav>
                                      </p:tavLst>
                                    </p:anim>
                                    <p:anim calcmode="lin" valueType="num">
                                      <p:cBhvr additive="base">
                                        <p:cTn id="113" dur="100" fill="hold"/>
                                        <p:tgtEl>
                                          <p:spTgt spid="98"/>
                                        </p:tgtEl>
                                        <p:attrNameLst>
                                          <p:attrName>ppt_y</p:attrName>
                                        </p:attrNameLst>
                                      </p:cBhvr>
                                      <p:tavLst>
                                        <p:tav tm="0">
                                          <p:val>
                                            <p:strVal val="0-#ppt_h/2"/>
                                          </p:val>
                                        </p:tav>
                                        <p:tav tm="100000">
                                          <p:val>
                                            <p:strVal val="#ppt_y"/>
                                          </p:val>
                                        </p:tav>
                                      </p:tavLst>
                                    </p:anim>
                                  </p:childTnLst>
                                </p:cTn>
                              </p:par>
                            </p:childTnLst>
                          </p:cTn>
                        </p:par>
                        <p:par>
                          <p:cTn id="114" fill="hold">
                            <p:stCondLst>
                              <p:cond delay="10500"/>
                            </p:stCondLst>
                            <p:childTnLst>
                              <p:par>
                                <p:cTn id="115" presetID="2" presetClass="entr" presetSubtype="9" fill="hold" nodeType="afterEffect">
                                  <p:stCondLst>
                                    <p:cond delay="0"/>
                                  </p:stCondLst>
                                  <p:childTnLst>
                                    <p:set>
                                      <p:cBhvr>
                                        <p:cTn id="116" dur="1" fill="hold">
                                          <p:stCondLst>
                                            <p:cond delay="0"/>
                                          </p:stCondLst>
                                        </p:cTn>
                                        <p:tgtEl>
                                          <p:spTgt spid="94"/>
                                        </p:tgtEl>
                                        <p:attrNameLst>
                                          <p:attrName>style.visibility</p:attrName>
                                        </p:attrNameLst>
                                      </p:cBhvr>
                                      <p:to>
                                        <p:strVal val="visible"/>
                                      </p:to>
                                    </p:set>
                                    <p:anim calcmode="lin" valueType="num">
                                      <p:cBhvr additive="base">
                                        <p:cTn id="117" dur="100" fill="hold"/>
                                        <p:tgtEl>
                                          <p:spTgt spid="94"/>
                                        </p:tgtEl>
                                        <p:attrNameLst>
                                          <p:attrName>ppt_x</p:attrName>
                                        </p:attrNameLst>
                                      </p:cBhvr>
                                      <p:tavLst>
                                        <p:tav tm="0">
                                          <p:val>
                                            <p:strVal val="0-#ppt_w/2"/>
                                          </p:val>
                                        </p:tav>
                                        <p:tav tm="100000">
                                          <p:val>
                                            <p:strVal val="#ppt_x"/>
                                          </p:val>
                                        </p:tav>
                                      </p:tavLst>
                                    </p:anim>
                                    <p:anim calcmode="lin" valueType="num">
                                      <p:cBhvr additive="base">
                                        <p:cTn id="118" dur="100" fill="hold"/>
                                        <p:tgtEl>
                                          <p:spTgt spid="94"/>
                                        </p:tgtEl>
                                        <p:attrNameLst>
                                          <p:attrName>ppt_y</p:attrName>
                                        </p:attrNameLst>
                                      </p:cBhvr>
                                      <p:tavLst>
                                        <p:tav tm="0">
                                          <p:val>
                                            <p:strVal val="0-#ppt_h/2"/>
                                          </p:val>
                                        </p:tav>
                                        <p:tav tm="100000">
                                          <p:val>
                                            <p:strVal val="#ppt_y"/>
                                          </p:val>
                                        </p:tav>
                                      </p:tavLst>
                                    </p:anim>
                                  </p:childTnLst>
                                </p:cTn>
                              </p:par>
                            </p:childTnLst>
                          </p:cTn>
                        </p:par>
                        <p:par>
                          <p:cTn id="119" fill="hold">
                            <p:stCondLst>
                              <p:cond delay="11000"/>
                            </p:stCondLst>
                            <p:childTnLst>
                              <p:par>
                                <p:cTn id="120" presetID="2" presetClass="entr" presetSubtype="9" fill="hold" grpId="0" nodeType="afterEffect">
                                  <p:stCondLst>
                                    <p:cond delay="0"/>
                                  </p:stCondLst>
                                  <p:childTnLst>
                                    <p:set>
                                      <p:cBhvr>
                                        <p:cTn id="121" dur="1" fill="hold">
                                          <p:stCondLst>
                                            <p:cond delay="0"/>
                                          </p:stCondLst>
                                        </p:cTn>
                                        <p:tgtEl>
                                          <p:spTgt spid="104"/>
                                        </p:tgtEl>
                                        <p:attrNameLst>
                                          <p:attrName>style.visibility</p:attrName>
                                        </p:attrNameLst>
                                      </p:cBhvr>
                                      <p:to>
                                        <p:strVal val="visible"/>
                                      </p:to>
                                    </p:set>
                                    <p:anim calcmode="lin" valueType="num">
                                      <p:cBhvr additive="base">
                                        <p:cTn id="122" dur="100" fill="hold"/>
                                        <p:tgtEl>
                                          <p:spTgt spid="104"/>
                                        </p:tgtEl>
                                        <p:attrNameLst>
                                          <p:attrName>ppt_x</p:attrName>
                                        </p:attrNameLst>
                                      </p:cBhvr>
                                      <p:tavLst>
                                        <p:tav tm="0">
                                          <p:val>
                                            <p:strVal val="0-#ppt_w/2"/>
                                          </p:val>
                                        </p:tav>
                                        <p:tav tm="100000">
                                          <p:val>
                                            <p:strVal val="#ppt_x"/>
                                          </p:val>
                                        </p:tav>
                                      </p:tavLst>
                                    </p:anim>
                                    <p:anim calcmode="lin" valueType="num">
                                      <p:cBhvr additive="base">
                                        <p:cTn id="123" dur="100" fill="hold"/>
                                        <p:tgtEl>
                                          <p:spTgt spid="104"/>
                                        </p:tgtEl>
                                        <p:attrNameLst>
                                          <p:attrName>ppt_y</p:attrName>
                                        </p:attrNameLst>
                                      </p:cBhvr>
                                      <p:tavLst>
                                        <p:tav tm="0">
                                          <p:val>
                                            <p:strVal val="0-#ppt_h/2"/>
                                          </p:val>
                                        </p:tav>
                                        <p:tav tm="100000">
                                          <p:val>
                                            <p:strVal val="#ppt_y"/>
                                          </p:val>
                                        </p:tav>
                                      </p:tavLst>
                                    </p:anim>
                                  </p:childTnLst>
                                </p:cTn>
                              </p:par>
                            </p:childTnLst>
                          </p:cTn>
                        </p:par>
                        <p:par>
                          <p:cTn id="124" fill="hold">
                            <p:stCondLst>
                              <p:cond delay="11500"/>
                            </p:stCondLst>
                            <p:childTnLst>
                              <p:par>
                                <p:cTn id="125" presetID="2" presetClass="entr" presetSubtype="9" fill="hold" nodeType="afterEffect">
                                  <p:stCondLst>
                                    <p:cond delay="0"/>
                                  </p:stCondLst>
                                  <p:childTnLst>
                                    <p:set>
                                      <p:cBhvr>
                                        <p:cTn id="126" dur="1" fill="hold">
                                          <p:stCondLst>
                                            <p:cond delay="0"/>
                                          </p:stCondLst>
                                        </p:cTn>
                                        <p:tgtEl>
                                          <p:spTgt spid="105"/>
                                        </p:tgtEl>
                                        <p:attrNameLst>
                                          <p:attrName>style.visibility</p:attrName>
                                        </p:attrNameLst>
                                      </p:cBhvr>
                                      <p:to>
                                        <p:strVal val="visible"/>
                                      </p:to>
                                    </p:set>
                                    <p:anim calcmode="lin" valueType="num">
                                      <p:cBhvr additive="base">
                                        <p:cTn id="127" dur="100" fill="hold"/>
                                        <p:tgtEl>
                                          <p:spTgt spid="105"/>
                                        </p:tgtEl>
                                        <p:attrNameLst>
                                          <p:attrName>ppt_x</p:attrName>
                                        </p:attrNameLst>
                                      </p:cBhvr>
                                      <p:tavLst>
                                        <p:tav tm="0">
                                          <p:val>
                                            <p:strVal val="0-#ppt_w/2"/>
                                          </p:val>
                                        </p:tav>
                                        <p:tav tm="100000">
                                          <p:val>
                                            <p:strVal val="#ppt_x"/>
                                          </p:val>
                                        </p:tav>
                                      </p:tavLst>
                                    </p:anim>
                                    <p:anim calcmode="lin" valueType="num">
                                      <p:cBhvr additive="base">
                                        <p:cTn id="128" dur="100" fill="hold"/>
                                        <p:tgtEl>
                                          <p:spTgt spid="105"/>
                                        </p:tgtEl>
                                        <p:attrNameLst>
                                          <p:attrName>ppt_y</p:attrName>
                                        </p:attrNameLst>
                                      </p:cBhvr>
                                      <p:tavLst>
                                        <p:tav tm="0">
                                          <p:val>
                                            <p:strVal val="0-#ppt_h/2"/>
                                          </p:val>
                                        </p:tav>
                                        <p:tav tm="100000">
                                          <p:val>
                                            <p:strVal val="#ppt_y"/>
                                          </p:val>
                                        </p:tav>
                                      </p:tavLst>
                                    </p:anim>
                                  </p:childTnLst>
                                </p:cTn>
                              </p:par>
                            </p:childTnLst>
                          </p:cTn>
                        </p:par>
                        <p:par>
                          <p:cTn id="129" fill="hold">
                            <p:stCondLst>
                              <p:cond delay="12000"/>
                            </p:stCondLst>
                            <p:childTnLst>
                              <p:par>
                                <p:cTn id="130" presetID="2" presetClass="entr" presetSubtype="9" fill="hold" nodeType="afterEffect">
                                  <p:stCondLst>
                                    <p:cond delay="0"/>
                                  </p:stCondLst>
                                  <p:childTnLst>
                                    <p:set>
                                      <p:cBhvr>
                                        <p:cTn id="131" dur="1" fill="hold">
                                          <p:stCondLst>
                                            <p:cond delay="0"/>
                                          </p:stCondLst>
                                        </p:cTn>
                                        <p:tgtEl>
                                          <p:spTgt spid="101"/>
                                        </p:tgtEl>
                                        <p:attrNameLst>
                                          <p:attrName>style.visibility</p:attrName>
                                        </p:attrNameLst>
                                      </p:cBhvr>
                                      <p:to>
                                        <p:strVal val="visible"/>
                                      </p:to>
                                    </p:set>
                                    <p:anim calcmode="lin" valueType="num">
                                      <p:cBhvr additive="base">
                                        <p:cTn id="132" dur="100" fill="hold"/>
                                        <p:tgtEl>
                                          <p:spTgt spid="101"/>
                                        </p:tgtEl>
                                        <p:attrNameLst>
                                          <p:attrName>ppt_x</p:attrName>
                                        </p:attrNameLst>
                                      </p:cBhvr>
                                      <p:tavLst>
                                        <p:tav tm="0">
                                          <p:val>
                                            <p:strVal val="0-#ppt_w/2"/>
                                          </p:val>
                                        </p:tav>
                                        <p:tav tm="100000">
                                          <p:val>
                                            <p:strVal val="#ppt_x"/>
                                          </p:val>
                                        </p:tav>
                                      </p:tavLst>
                                    </p:anim>
                                    <p:anim calcmode="lin" valueType="num">
                                      <p:cBhvr additive="base">
                                        <p:cTn id="133" dur="100" fill="hold"/>
                                        <p:tgtEl>
                                          <p:spTgt spid="101"/>
                                        </p:tgtEl>
                                        <p:attrNameLst>
                                          <p:attrName>ppt_y</p:attrName>
                                        </p:attrNameLst>
                                      </p:cBhvr>
                                      <p:tavLst>
                                        <p:tav tm="0">
                                          <p:val>
                                            <p:strVal val="0-#ppt_h/2"/>
                                          </p:val>
                                        </p:tav>
                                        <p:tav tm="100000">
                                          <p:val>
                                            <p:strVal val="#ppt_y"/>
                                          </p:val>
                                        </p:tav>
                                      </p:tavLst>
                                    </p:anim>
                                  </p:childTnLst>
                                </p:cTn>
                              </p:par>
                            </p:childTnLst>
                          </p:cTn>
                        </p:par>
                        <p:par>
                          <p:cTn id="134" fill="hold">
                            <p:stCondLst>
                              <p:cond delay="12500"/>
                            </p:stCondLst>
                            <p:childTnLst>
                              <p:par>
                                <p:cTn id="135" presetID="2" presetClass="entr" presetSubtype="9" fill="hold" grpId="0" nodeType="afterEffect">
                                  <p:stCondLst>
                                    <p:cond delay="0"/>
                                  </p:stCondLst>
                                  <p:childTnLst>
                                    <p:set>
                                      <p:cBhvr>
                                        <p:cTn id="136" dur="1" fill="hold">
                                          <p:stCondLst>
                                            <p:cond delay="0"/>
                                          </p:stCondLst>
                                        </p:cTn>
                                        <p:tgtEl>
                                          <p:spTgt spid="111"/>
                                        </p:tgtEl>
                                        <p:attrNameLst>
                                          <p:attrName>style.visibility</p:attrName>
                                        </p:attrNameLst>
                                      </p:cBhvr>
                                      <p:to>
                                        <p:strVal val="visible"/>
                                      </p:to>
                                    </p:set>
                                    <p:anim calcmode="lin" valueType="num">
                                      <p:cBhvr additive="base">
                                        <p:cTn id="137" dur="100" fill="hold"/>
                                        <p:tgtEl>
                                          <p:spTgt spid="111"/>
                                        </p:tgtEl>
                                        <p:attrNameLst>
                                          <p:attrName>ppt_x</p:attrName>
                                        </p:attrNameLst>
                                      </p:cBhvr>
                                      <p:tavLst>
                                        <p:tav tm="0">
                                          <p:val>
                                            <p:strVal val="0-#ppt_w/2"/>
                                          </p:val>
                                        </p:tav>
                                        <p:tav tm="100000">
                                          <p:val>
                                            <p:strVal val="#ppt_x"/>
                                          </p:val>
                                        </p:tav>
                                      </p:tavLst>
                                    </p:anim>
                                    <p:anim calcmode="lin" valueType="num">
                                      <p:cBhvr additive="base">
                                        <p:cTn id="138" dur="100" fill="hold"/>
                                        <p:tgtEl>
                                          <p:spTgt spid="111"/>
                                        </p:tgtEl>
                                        <p:attrNameLst>
                                          <p:attrName>ppt_y</p:attrName>
                                        </p:attrNameLst>
                                      </p:cBhvr>
                                      <p:tavLst>
                                        <p:tav tm="0">
                                          <p:val>
                                            <p:strVal val="0-#ppt_h/2"/>
                                          </p:val>
                                        </p:tav>
                                        <p:tav tm="100000">
                                          <p:val>
                                            <p:strVal val="#ppt_y"/>
                                          </p:val>
                                        </p:tav>
                                      </p:tavLst>
                                    </p:anim>
                                  </p:childTnLst>
                                </p:cTn>
                              </p:par>
                            </p:childTnLst>
                          </p:cTn>
                        </p:par>
                        <p:par>
                          <p:cTn id="139" fill="hold">
                            <p:stCondLst>
                              <p:cond delay="13000"/>
                            </p:stCondLst>
                            <p:childTnLst>
                              <p:par>
                                <p:cTn id="140" presetID="2" presetClass="entr" presetSubtype="9" fill="hold" nodeType="afterEffect">
                                  <p:stCondLst>
                                    <p:cond delay="0"/>
                                  </p:stCondLst>
                                  <p:childTnLst>
                                    <p:set>
                                      <p:cBhvr>
                                        <p:cTn id="141" dur="1" fill="hold">
                                          <p:stCondLst>
                                            <p:cond delay="0"/>
                                          </p:stCondLst>
                                        </p:cTn>
                                        <p:tgtEl>
                                          <p:spTgt spid="112"/>
                                        </p:tgtEl>
                                        <p:attrNameLst>
                                          <p:attrName>style.visibility</p:attrName>
                                        </p:attrNameLst>
                                      </p:cBhvr>
                                      <p:to>
                                        <p:strVal val="visible"/>
                                      </p:to>
                                    </p:set>
                                    <p:anim calcmode="lin" valueType="num">
                                      <p:cBhvr additive="base">
                                        <p:cTn id="142" dur="100" fill="hold"/>
                                        <p:tgtEl>
                                          <p:spTgt spid="112"/>
                                        </p:tgtEl>
                                        <p:attrNameLst>
                                          <p:attrName>ppt_x</p:attrName>
                                        </p:attrNameLst>
                                      </p:cBhvr>
                                      <p:tavLst>
                                        <p:tav tm="0">
                                          <p:val>
                                            <p:strVal val="0-#ppt_w/2"/>
                                          </p:val>
                                        </p:tav>
                                        <p:tav tm="100000">
                                          <p:val>
                                            <p:strVal val="#ppt_x"/>
                                          </p:val>
                                        </p:tav>
                                      </p:tavLst>
                                    </p:anim>
                                    <p:anim calcmode="lin" valueType="num">
                                      <p:cBhvr additive="base">
                                        <p:cTn id="143" dur="100" fill="hold"/>
                                        <p:tgtEl>
                                          <p:spTgt spid="112"/>
                                        </p:tgtEl>
                                        <p:attrNameLst>
                                          <p:attrName>ppt_y</p:attrName>
                                        </p:attrNameLst>
                                      </p:cBhvr>
                                      <p:tavLst>
                                        <p:tav tm="0">
                                          <p:val>
                                            <p:strVal val="0-#ppt_h/2"/>
                                          </p:val>
                                        </p:tav>
                                        <p:tav tm="100000">
                                          <p:val>
                                            <p:strVal val="#ppt_y"/>
                                          </p:val>
                                        </p:tav>
                                      </p:tavLst>
                                    </p:anim>
                                  </p:childTnLst>
                                </p:cTn>
                              </p:par>
                            </p:childTnLst>
                          </p:cTn>
                        </p:par>
                        <p:par>
                          <p:cTn id="144" fill="hold">
                            <p:stCondLst>
                              <p:cond delay="13500"/>
                            </p:stCondLst>
                            <p:childTnLst>
                              <p:par>
                                <p:cTn id="145" presetID="2" presetClass="entr" presetSubtype="9" fill="hold" nodeType="afterEffect">
                                  <p:stCondLst>
                                    <p:cond delay="0"/>
                                  </p:stCondLst>
                                  <p:childTnLst>
                                    <p:set>
                                      <p:cBhvr>
                                        <p:cTn id="146" dur="1" fill="hold">
                                          <p:stCondLst>
                                            <p:cond delay="0"/>
                                          </p:stCondLst>
                                        </p:cTn>
                                        <p:tgtEl>
                                          <p:spTgt spid="108"/>
                                        </p:tgtEl>
                                        <p:attrNameLst>
                                          <p:attrName>style.visibility</p:attrName>
                                        </p:attrNameLst>
                                      </p:cBhvr>
                                      <p:to>
                                        <p:strVal val="visible"/>
                                      </p:to>
                                    </p:set>
                                    <p:anim calcmode="lin" valueType="num">
                                      <p:cBhvr additive="base">
                                        <p:cTn id="147" dur="100" fill="hold"/>
                                        <p:tgtEl>
                                          <p:spTgt spid="108"/>
                                        </p:tgtEl>
                                        <p:attrNameLst>
                                          <p:attrName>ppt_x</p:attrName>
                                        </p:attrNameLst>
                                      </p:cBhvr>
                                      <p:tavLst>
                                        <p:tav tm="0">
                                          <p:val>
                                            <p:strVal val="0-#ppt_w/2"/>
                                          </p:val>
                                        </p:tav>
                                        <p:tav tm="100000">
                                          <p:val>
                                            <p:strVal val="#ppt_x"/>
                                          </p:val>
                                        </p:tav>
                                      </p:tavLst>
                                    </p:anim>
                                    <p:anim calcmode="lin" valueType="num">
                                      <p:cBhvr additive="base">
                                        <p:cTn id="148" dur="100" fill="hold"/>
                                        <p:tgtEl>
                                          <p:spTgt spid="1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animBg="1"/>
      <p:bldP spid="131" grpId="0" animBg="1"/>
      <p:bldP spid="128" grpId="0"/>
      <p:bldP spid="74" grpId="0"/>
      <p:bldP spid="83" grpId="0" animBg="1"/>
      <p:bldP spid="90" grpId="0" animBg="1"/>
      <p:bldP spid="97" grpId="0" animBg="1"/>
      <p:bldP spid="104" grpId="0" animBg="1"/>
      <p:bldP spid="111" grpId="0" animBg="1"/>
      <p:bldP spid="118" grpId="0" animBg="1"/>
      <p:bldP spid="132" grpId="0" animBg="1"/>
      <p:bldP spid="65" grpId="0" bldLvl="0" animBg="1"/>
      <p:bldP spid="6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142" name="TextBox 15"/>
          <p:cNvSpPr>
            <a:spLocks noChangeArrowheads="1"/>
          </p:cNvSpPr>
          <p:nvPr/>
        </p:nvSpPr>
        <p:spPr bwMode="auto">
          <a:xfrm>
            <a:off x="9613107" y="4666060"/>
            <a:ext cx="340519" cy="22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19" tIns="25709" rIns="51419" bIns="25709">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zh-CN" sz="11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zh-CN" sz="1100" b="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cxnSp>
        <p:nvCxnSpPr>
          <p:cNvPr id="143" name="直接连接符 13"/>
          <p:cNvCxnSpPr>
            <a:cxnSpLocks noChangeShapeType="1"/>
            <a:stCxn id="162" idx="7"/>
          </p:cNvCxnSpPr>
          <p:nvPr/>
        </p:nvCxnSpPr>
        <p:spPr bwMode="auto">
          <a:xfrm flipV="1">
            <a:off x="2356247" y="2705100"/>
            <a:ext cx="360759" cy="292894"/>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cxnSp>
      <p:sp>
        <p:nvSpPr>
          <p:cNvPr id="144" name="直接连接符 17"/>
          <p:cNvSpPr>
            <a:spLocks noChangeShapeType="1"/>
          </p:cNvSpPr>
          <p:nvPr/>
        </p:nvSpPr>
        <p:spPr bwMode="auto">
          <a:xfrm>
            <a:off x="3745706" y="2539603"/>
            <a:ext cx="681038" cy="490538"/>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cxnSp>
        <p:nvCxnSpPr>
          <p:cNvPr id="145" name="直接连接符 20"/>
          <p:cNvCxnSpPr>
            <a:cxnSpLocks noChangeShapeType="1"/>
          </p:cNvCxnSpPr>
          <p:nvPr/>
        </p:nvCxnSpPr>
        <p:spPr bwMode="auto">
          <a:xfrm flipV="1">
            <a:off x="5253037" y="2482454"/>
            <a:ext cx="623888" cy="548878"/>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cxnSp>
      <p:cxnSp>
        <p:nvCxnSpPr>
          <p:cNvPr id="146" name="直接连接符 23"/>
          <p:cNvCxnSpPr>
            <a:cxnSpLocks noChangeShapeType="1"/>
            <a:endCxn id="162" idx="1"/>
          </p:cNvCxnSpPr>
          <p:nvPr/>
        </p:nvCxnSpPr>
        <p:spPr bwMode="auto">
          <a:xfrm>
            <a:off x="1383507" y="2784872"/>
            <a:ext cx="298847" cy="213122"/>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cxnSp>
      <p:cxnSp>
        <p:nvCxnSpPr>
          <p:cNvPr id="147" name="直接连接符 43"/>
          <p:cNvCxnSpPr>
            <a:cxnSpLocks noChangeShapeType="1"/>
          </p:cNvCxnSpPr>
          <p:nvPr/>
        </p:nvCxnSpPr>
        <p:spPr bwMode="auto">
          <a:xfrm flipV="1">
            <a:off x="4125516" y="3857626"/>
            <a:ext cx="301228" cy="278606"/>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cxnSp>
      <p:cxnSp>
        <p:nvCxnSpPr>
          <p:cNvPr id="148" name="直接连接符 72"/>
          <p:cNvCxnSpPr>
            <a:cxnSpLocks noChangeShapeType="1"/>
          </p:cNvCxnSpPr>
          <p:nvPr/>
        </p:nvCxnSpPr>
        <p:spPr bwMode="auto">
          <a:xfrm>
            <a:off x="7341394" y="1876425"/>
            <a:ext cx="417910" cy="280988"/>
          </a:xfrm>
          <a:prstGeom prst="line">
            <a:avLst/>
          </a:prstGeom>
          <a:noFill/>
          <a:ln w="28575">
            <a:solidFill>
              <a:schemeClr val="tx1">
                <a:lumMod val="50000"/>
                <a:lumOff val="50000"/>
              </a:schemeClr>
            </a:solidFill>
            <a:round/>
          </a:ln>
          <a:extLst>
            <a:ext uri="{909E8E84-426E-40DD-AFC4-6F175D3DCCD1}">
              <a14:hiddenFill xmlns:a14="http://schemas.microsoft.com/office/drawing/2010/main">
                <a:noFill/>
              </a14:hiddenFill>
            </a:ext>
          </a:extLst>
        </p:spPr>
      </p:cxnSp>
      <p:sp>
        <p:nvSpPr>
          <p:cNvPr id="149" name="矩形 76"/>
          <p:cNvSpPr>
            <a:spLocks noChangeArrowheads="1"/>
          </p:cNvSpPr>
          <p:nvPr/>
        </p:nvSpPr>
        <p:spPr bwMode="auto">
          <a:xfrm>
            <a:off x="1297782" y="3820716"/>
            <a:ext cx="1365647" cy="24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5"/>
              </a:lnSpc>
              <a:spcBef>
                <a:spcPct val="0"/>
              </a:spcBef>
              <a:buNone/>
            </a:pPr>
            <a:r>
              <a:rPr lang="zh-CN" altLang="en-US" sz="1000" dirty="0">
                <a:sym typeface="方正兰亭黑_GBK" panose="02000000000000000000" pitchFamily="2" charset="-122"/>
              </a:rPr>
              <a:t>点击添加描述总结</a:t>
            </a:r>
            <a:r>
              <a:rPr lang="en-US" altLang="zh-CN" sz="1000" dirty="0">
                <a:sym typeface="方正兰亭黑_GBK" panose="02000000000000000000" pitchFamily="2" charset="-122"/>
              </a:rPr>
              <a:t> </a:t>
            </a:r>
            <a:endParaRPr lang="zh-CN" altLang="en-US" sz="1000" dirty="0">
              <a:sym typeface="方正兰亭黑_GBK" panose="02000000000000000000" pitchFamily="2" charset="-122"/>
            </a:endParaRPr>
          </a:p>
        </p:txBody>
      </p:sp>
      <p:sp>
        <p:nvSpPr>
          <p:cNvPr id="150" name="矩形 80"/>
          <p:cNvSpPr>
            <a:spLocks noChangeArrowheads="1"/>
          </p:cNvSpPr>
          <p:nvPr/>
        </p:nvSpPr>
        <p:spPr bwMode="auto">
          <a:xfrm>
            <a:off x="2483644" y="2922985"/>
            <a:ext cx="1365647" cy="24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5"/>
              </a:lnSpc>
              <a:spcBef>
                <a:spcPct val="0"/>
              </a:spcBef>
              <a:buNone/>
            </a:pPr>
            <a:r>
              <a:rPr lang="zh-CN" altLang="en-US" sz="1000" dirty="0">
                <a:solidFill>
                  <a:srgbClr val="005A9E"/>
                </a:solidFill>
                <a:sym typeface="方正兰亭黑_GBK" panose="02000000000000000000" pitchFamily="2" charset="-122"/>
              </a:rPr>
              <a:t>点击添加描述总结</a:t>
            </a:r>
            <a:r>
              <a:rPr lang="en-US" altLang="zh-CN" sz="1000" dirty="0">
                <a:solidFill>
                  <a:srgbClr val="005A9E"/>
                </a:solidFill>
                <a:sym typeface="方正兰亭黑_GBK" panose="02000000000000000000" pitchFamily="2" charset="-122"/>
              </a:rPr>
              <a:t> </a:t>
            </a:r>
            <a:endParaRPr lang="zh-CN" altLang="en-US" sz="1000" dirty="0">
              <a:solidFill>
                <a:srgbClr val="005A9E"/>
              </a:solidFill>
              <a:sym typeface="方正兰亭黑_GBK" panose="02000000000000000000" pitchFamily="2" charset="-122"/>
            </a:endParaRPr>
          </a:p>
        </p:txBody>
      </p:sp>
      <p:sp>
        <p:nvSpPr>
          <p:cNvPr id="151" name="矩形 81"/>
          <p:cNvSpPr>
            <a:spLocks noChangeArrowheads="1"/>
          </p:cNvSpPr>
          <p:nvPr/>
        </p:nvSpPr>
        <p:spPr bwMode="auto">
          <a:xfrm>
            <a:off x="4175522" y="4064794"/>
            <a:ext cx="1365647" cy="24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5"/>
              </a:lnSpc>
              <a:spcBef>
                <a:spcPct val="0"/>
              </a:spcBef>
              <a:buNone/>
            </a:pPr>
            <a:r>
              <a:rPr lang="zh-CN" altLang="en-US" sz="1000" dirty="0">
                <a:sym typeface="方正兰亭黑_GBK" panose="02000000000000000000" pitchFamily="2" charset="-122"/>
              </a:rPr>
              <a:t>点击添加描述总结</a:t>
            </a:r>
            <a:r>
              <a:rPr lang="en-US" altLang="zh-CN" sz="1000" dirty="0">
                <a:sym typeface="方正兰亭黑_GBK" panose="02000000000000000000" pitchFamily="2" charset="-122"/>
              </a:rPr>
              <a:t> </a:t>
            </a:r>
            <a:endParaRPr lang="zh-CN" altLang="en-US" sz="1000" dirty="0">
              <a:sym typeface="方正兰亭黑_GBK" panose="02000000000000000000" pitchFamily="2" charset="-122"/>
            </a:endParaRPr>
          </a:p>
        </p:txBody>
      </p:sp>
      <p:sp>
        <p:nvSpPr>
          <p:cNvPr id="152" name="矩形 82"/>
          <p:cNvSpPr>
            <a:spLocks noChangeArrowheads="1"/>
          </p:cNvSpPr>
          <p:nvPr/>
        </p:nvSpPr>
        <p:spPr bwMode="auto">
          <a:xfrm>
            <a:off x="5876925" y="2792500"/>
            <a:ext cx="1366838" cy="24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0645" tIns="40323" rIns="80645" bIns="40323">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5"/>
              </a:lnSpc>
              <a:spcBef>
                <a:spcPct val="0"/>
              </a:spcBef>
              <a:buNone/>
            </a:pPr>
            <a:r>
              <a:rPr lang="zh-CN" altLang="en-US" sz="1000" dirty="0">
                <a:solidFill>
                  <a:srgbClr val="005A9E"/>
                </a:solidFill>
                <a:sym typeface="方正兰亭黑_GBK" panose="02000000000000000000" pitchFamily="2" charset="-122"/>
              </a:rPr>
              <a:t>点击添加描述总结</a:t>
            </a:r>
            <a:endParaRPr lang="zh-CN" altLang="en-US" sz="1400" dirty="0">
              <a:solidFill>
                <a:srgbClr val="005A9E"/>
              </a:solidFill>
              <a:latin typeface="Arial" panose="020B0604020202020204" pitchFamily="34" charset="0"/>
              <a:ea typeface="宋体" panose="02010600030101010101" pitchFamily="2" charset="-122"/>
            </a:endParaRPr>
          </a:p>
        </p:txBody>
      </p:sp>
      <p:sp>
        <p:nvSpPr>
          <p:cNvPr id="153" name="矩形 85"/>
          <p:cNvSpPr>
            <a:spLocks noChangeArrowheads="1"/>
          </p:cNvSpPr>
          <p:nvPr/>
        </p:nvSpPr>
        <p:spPr bwMode="auto">
          <a:xfrm>
            <a:off x="6015038" y="3340894"/>
            <a:ext cx="2324100" cy="34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6406" tIns="43202" rIns="86406" bIns="43202">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700" dirty="0" smtClean="0">
                <a:solidFill>
                  <a:schemeClr val="tx1">
                    <a:lumMod val="65000"/>
                    <a:lumOff val="35000"/>
                  </a:schemeClr>
                </a:solidFill>
                <a:sym typeface="方正兰亭黑_GBK" panose="02000000000000000000" pitchFamily="2" charset="-122"/>
              </a:rPr>
              <a:t>项目主要情况</a:t>
            </a:r>
            <a:endParaRPr lang="zh-CN" altLang="en-US" sz="1700" dirty="0">
              <a:solidFill>
                <a:schemeClr val="tx1">
                  <a:lumMod val="65000"/>
                  <a:lumOff val="35000"/>
                </a:schemeClr>
              </a:solidFill>
              <a:latin typeface="Arial" panose="020B0604020202020204" pitchFamily="34" charset="0"/>
              <a:ea typeface="宋体" panose="02010600030101010101" pitchFamily="2" charset="-122"/>
              <a:sym typeface="Arial" panose="020B0604020202020204" pitchFamily="34" charset="0"/>
            </a:endParaRPr>
          </a:p>
        </p:txBody>
      </p:sp>
      <p:sp>
        <p:nvSpPr>
          <p:cNvPr id="154" name="文本框 13"/>
          <p:cNvSpPr>
            <a:spLocks noChangeArrowheads="1"/>
          </p:cNvSpPr>
          <p:nvPr/>
        </p:nvSpPr>
        <p:spPr bwMode="auto">
          <a:xfrm>
            <a:off x="5634038" y="3696892"/>
            <a:ext cx="2740819"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7" rIns="68576"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grpSp>
        <p:nvGrpSpPr>
          <p:cNvPr id="155" name="组合 154"/>
          <p:cNvGrpSpPr/>
          <p:nvPr/>
        </p:nvGrpSpPr>
        <p:grpSpPr>
          <a:xfrm>
            <a:off x="2526506" y="1590675"/>
            <a:ext cx="1306116" cy="1306116"/>
            <a:chOff x="2450306" y="1581150"/>
            <a:chExt cx="1306116" cy="1306116"/>
          </a:xfrm>
        </p:grpSpPr>
        <p:sp>
          <p:nvSpPr>
            <p:cNvPr id="156" name="椭圆 27"/>
            <p:cNvSpPr>
              <a:spLocks noChangeArrowheads="1"/>
            </p:cNvSpPr>
            <p:nvPr/>
          </p:nvSpPr>
          <p:spPr bwMode="auto">
            <a:xfrm>
              <a:off x="2450306" y="1581150"/>
              <a:ext cx="1306116" cy="1306116"/>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600">
                <a:solidFill>
                  <a:srgbClr val="FFFFFF"/>
                </a:solidFill>
                <a:sym typeface="方正兰亭黑_GBK" panose="02000000000000000000" pitchFamily="2" charset="-122"/>
              </a:endParaRPr>
            </a:p>
          </p:txBody>
        </p:sp>
        <p:grpSp>
          <p:nvGrpSpPr>
            <p:cNvPr id="157" name="组合 156"/>
            <p:cNvGrpSpPr/>
            <p:nvPr/>
          </p:nvGrpSpPr>
          <p:grpSpPr>
            <a:xfrm>
              <a:off x="2506149" y="1638971"/>
              <a:ext cx="1194435" cy="1194435"/>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椭圆 15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文本框 26"/>
            <p:cNvSpPr>
              <a:spLocks noChangeArrowheads="1"/>
            </p:cNvSpPr>
            <p:nvPr/>
          </p:nvSpPr>
          <p:spPr bwMode="auto">
            <a:xfrm>
              <a:off x="2646672" y="2026504"/>
              <a:ext cx="954108" cy="400110"/>
            </a:xfrm>
            <a:prstGeom prst="rect">
              <a:avLst/>
            </a:prstGeom>
            <a:noFill/>
            <a:ln>
              <a:noFill/>
            </a:ln>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dirty="0" smtClean="0">
                  <a:solidFill>
                    <a:srgbClr val="005A9E"/>
                  </a:solidFill>
                  <a:latin typeface="方正兰亭粗黑_GBK" panose="02000000000000000000" pitchFamily="2" charset="-122"/>
                  <a:ea typeface="方正兰亭粗黑_GBK" panose="02000000000000000000" pitchFamily="2" charset="-122"/>
                </a:rPr>
                <a:t>项目二</a:t>
              </a:r>
              <a:endParaRPr lang="zh-CN" altLang="en-US" sz="2000" dirty="0">
                <a:solidFill>
                  <a:srgbClr val="005A9E"/>
                </a:solidFill>
                <a:latin typeface="方正兰亭粗黑_GBK" panose="02000000000000000000" pitchFamily="2" charset="-122"/>
                <a:ea typeface="方正兰亭粗黑_GBK" panose="02000000000000000000" pitchFamily="2" charset="-122"/>
              </a:endParaRPr>
            </a:p>
          </p:txBody>
        </p:sp>
      </p:grpSp>
      <p:grpSp>
        <p:nvGrpSpPr>
          <p:cNvPr id="161" name="组合 160"/>
          <p:cNvGrpSpPr/>
          <p:nvPr/>
        </p:nvGrpSpPr>
        <p:grpSpPr>
          <a:xfrm>
            <a:off x="1543050" y="2858691"/>
            <a:ext cx="952500" cy="953690"/>
            <a:chOff x="1466850" y="2849166"/>
            <a:chExt cx="952500" cy="953690"/>
          </a:xfrm>
        </p:grpSpPr>
        <p:sp>
          <p:nvSpPr>
            <p:cNvPr id="162" name="椭圆 6"/>
            <p:cNvSpPr>
              <a:spLocks noChangeArrowheads="1"/>
            </p:cNvSpPr>
            <p:nvPr/>
          </p:nvSpPr>
          <p:spPr bwMode="auto">
            <a:xfrm>
              <a:off x="1466850" y="2849166"/>
              <a:ext cx="952500" cy="953690"/>
            </a:xfrm>
            <a:prstGeom prst="ellipse">
              <a:avLst/>
            </a:prstGeom>
            <a:solidFill>
              <a:schemeClr val="tx1">
                <a:lumMod val="95000"/>
                <a:lumOff val="5000"/>
                <a:alpha val="29803"/>
              </a:schemeClr>
            </a:soli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600">
                <a:solidFill>
                  <a:srgbClr val="FFFFFF"/>
                </a:solidFill>
                <a:sym typeface="方正兰亭黑_GBK" panose="02000000000000000000" pitchFamily="2" charset="-122"/>
              </a:endParaRPr>
            </a:p>
          </p:txBody>
        </p:sp>
        <p:grpSp>
          <p:nvGrpSpPr>
            <p:cNvPr id="163" name="组合 162"/>
            <p:cNvGrpSpPr/>
            <p:nvPr/>
          </p:nvGrpSpPr>
          <p:grpSpPr>
            <a:xfrm>
              <a:off x="1542455" y="2925355"/>
              <a:ext cx="801290" cy="801290"/>
              <a:chOff x="304800" y="673100"/>
              <a:chExt cx="4000500" cy="4000500"/>
            </a:xfrm>
            <a:effectLst>
              <a:outerShdw blurRad="444500" dist="254000" dir="8100000" algn="tr" rotWithShape="0">
                <a:prstClr val="black">
                  <a:alpha val="50000"/>
                </a:prstClr>
              </a:outerShdw>
            </a:effectLst>
          </p:grpSpPr>
          <p:sp>
            <p:nvSpPr>
              <p:cNvPr id="165" name="同心圆 16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椭圆 16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4" name="文本框 10"/>
            <p:cNvSpPr>
              <a:spLocks noChangeArrowheads="1"/>
            </p:cNvSpPr>
            <p:nvPr/>
          </p:nvSpPr>
          <p:spPr bwMode="auto">
            <a:xfrm>
              <a:off x="1540506" y="3172112"/>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smtClean="0">
                  <a:solidFill>
                    <a:schemeClr val="tx1">
                      <a:lumMod val="65000"/>
                      <a:lumOff val="35000"/>
                    </a:schemeClr>
                  </a:solidFill>
                  <a:latin typeface="方正兰亭粗黑_GBK" panose="02000000000000000000" pitchFamily="2" charset="-122"/>
                  <a:ea typeface="方正兰亭粗黑_GBK" panose="02000000000000000000" pitchFamily="2" charset="-122"/>
                </a:rPr>
                <a:t>项目一</a:t>
              </a:r>
              <a:endParaRPr lang="zh-CN" altLang="en-US" sz="1600" dirty="0">
                <a:solidFill>
                  <a:schemeClr val="tx1">
                    <a:lumMod val="65000"/>
                    <a:lumOff val="35000"/>
                  </a:schemeClr>
                </a:solidFill>
                <a:latin typeface="方正兰亭粗黑_GBK" panose="02000000000000000000" pitchFamily="2" charset="-122"/>
                <a:ea typeface="方正兰亭粗黑_GBK" panose="02000000000000000000" pitchFamily="2" charset="-122"/>
              </a:endParaRPr>
            </a:p>
          </p:txBody>
        </p:sp>
      </p:grpSp>
      <p:grpSp>
        <p:nvGrpSpPr>
          <p:cNvPr id="167" name="组合 166"/>
          <p:cNvGrpSpPr/>
          <p:nvPr/>
        </p:nvGrpSpPr>
        <p:grpSpPr>
          <a:xfrm>
            <a:off x="4175522" y="2787006"/>
            <a:ext cx="1224209" cy="1224209"/>
            <a:chOff x="2450306" y="1581150"/>
            <a:chExt cx="1306116" cy="1306116"/>
          </a:xfrm>
        </p:grpSpPr>
        <p:sp>
          <p:nvSpPr>
            <p:cNvPr id="168" name="椭圆 167"/>
            <p:cNvSpPr>
              <a:spLocks noChangeArrowheads="1"/>
            </p:cNvSpPr>
            <p:nvPr/>
          </p:nvSpPr>
          <p:spPr bwMode="auto">
            <a:xfrm>
              <a:off x="2450306" y="1581150"/>
              <a:ext cx="1306116" cy="1306116"/>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600">
                <a:solidFill>
                  <a:srgbClr val="FFFFFF"/>
                </a:solidFill>
                <a:sym typeface="方正兰亭黑_GBK" panose="02000000000000000000" pitchFamily="2" charset="-122"/>
              </a:endParaRPr>
            </a:p>
          </p:txBody>
        </p:sp>
        <p:grpSp>
          <p:nvGrpSpPr>
            <p:cNvPr id="169" name="组合 168"/>
            <p:cNvGrpSpPr/>
            <p:nvPr/>
          </p:nvGrpSpPr>
          <p:grpSpPr>
            <a:xfrm>
              <a:off x="2506149" y="1638971"/>
              <a:ext cx="1194435" cy="1194435"/>
              <a:chOff x="304800" y="673100"/>
              <a:chExt cx="4000500" cy="4000500"/>
            </a:xfrm>
            <a:effectLst>
              <a:outerShdw blurRad="444500" dist="254000" dir="8100000" algn="tr" rotWithShape="0">
                <a:prstClr val="black">
                  <a:alpha val="50000"/>
                </a:prstClr>
              </a:outerShdw>
            </a:effectLst>
          </p:grpSpPr>
          <p:sp>
            <p:nvSpPr>
              <p:cNvPr id="171" name="同心圆 1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2" name="椭圆 171"/>
              <p:cNvSpPr/>
              <p:nvPr/>
            </p:nvSpPr>
            <p:spPr>
              <a:xfrm>
                <a:off x="392112" y="760412"/>
                <a:ext cx="3825873"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0" name="文本框 26"/>
            <p:cNvSpPr>
              <a:spLocks noChangeArrowheads="1"/>
            </p:cNvSpPr>
            <p:nvPr/>
          </p:nvSpPr>
          <p:spPr bwMode="auto">
            <a:xfrm>
              <a:off x="2614755" y="2026504"/>
              <a:ext cx="1017944" cy="426880"/>
            </a:xfrm>
            <a:prstGeom prst="rect">
              <a:avLst/>
            </a:prstGeom>
            <a:noFill/>
            <a:ln>
              <a:noFill/>
            </a:ln>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dirty="0" smtClean="0">
                  <a:solidFill>
                    <a:schemeClr val="tx1">
                      <a:lumMod val="65000"/>
                      <a:lumOff val="35000"/>
                    </a:schemeClr>
                  </a:solidFill>
                  <a:latin typeface="方正兰亭粗黑_GBK" panose="02000000000000000000" pitchFamily="2" charset="-122"/>
                  <a:ea typeface="方正兰亭粗黑_GBK" panose="02000000000000000000" pitchFamily="2" charset="-122"/>
                </a:rPr>
                <a:t>项目三</a:t>
              </a:r>
              <a:endParaRPr lang="zh-CN" altLang="en-US" sz="2000" dirty="0">
                <a:solidFill>
                  <a:schemeClr val="tx1">
                    <a:lumMod val="65000"/>
                    <a:lumOff val="35000"/>
                  </a:schemeClr>
                </a:solidFill>
                <a:latin typeface="方正兰亭粗黑_GBK" panose="02000000000000000000" pitchFamily="2" charset="-122"/>
                <a:ea typeface="方正兰亭粗黑_GBK" panose="02000000000000000000" pitchFamily="2" charset="-122"/>
              </a:endParaRPr>
            </a:p>
          </p:txBody>
        </p:sp>
      </p:grpSp>
      <p:grpSp>
        <p:nvGrpSpPr>
          <p:cNvPr id="173" name="组合 172"/>
          <p:cNvGrpSpPr/>
          <p:nvPr/>
        </p:nvGrpSpPr>
        <p:grpSpPr>
          <a:xfrm>
            <a:off x="5617607" y="1010059"/>
            <a:ext cx="1773555" cy="1773555"/>
            <a:chOff x="2450306" y="1581150"/>
            <a:chExt cx="1306116" cy="1306116"/>
          </a:xfrm>
        </p:grpSpPr>
        <p:sp>
          <p:nvSpPr>
            <p:cNvPr id="174" name="椭圆 27"/>
            <p:cNvSpPr>
              <a:spLocks noChangeArrowheads="1"/>
            </p:cNvSpPr>
            <p:nvPr/>
          </p:nvSpPr>
          <p:spPr bwMode="auto">
            <a:xfrm>
              <a:off x="2450306" y="1581150"/>
              <a:ext cx="1306116" cy="1306116"/>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600">
                <a:solidFill>
                  <a:srgbClr val="FFFFFF"/>
                </a:solidFill>
                <a:sym typeface="方正兰亭黑_GBK" panose="02000000000000000000" pitchFamily="2" charset="-122"/>
              </a:endParaRPr>
            </a:p>
          </p:txBody>
        </p:sp>
        <p:grpSp>
          <p:nvGrpSpPr>
            <p:cNvPr id="175" name="组合 174"/>
            <p:cNvGrpSpPr/>
            <p:nvPr/>
          </p:nvGrpSpPr>
          <p:grpSpPr>
            <a:xfrm>
              <a:off x="2506149" y="1638971"/>
              <a:ext cx="1194435" cy="1194435"/>
              <a:chOff x="304800" y="673100"/>
              <a:chExt cx="4000500" cy="4000500"/>
            </a:xfrm>
            <a:effectLst>
              <a:outerShdw blurRad="444500" dist="254000" dir="8100000" algn="tr" rotWithShape="0">
                <a:prstClr val="black">
                  <a:alpha val="50000"/>
                </a:prstClr>
              </a:outerShdw>
            </a:effectLst>
          </p:grpSpPr>
          <p:sp>
            <p:nvSpPr>
              <p:cNvPr id="177" name="同心圆 17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8" name="椭圆 17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6" name="文本框 26"/>
            <p:cNvSpPr>
              <a:spLocks noChangeArrowheads="1"/>
            </p:cNvSpPr>
            <p:nvPr/>
          </p:nvSpPr>
          <p:spPr bwMode="auto">
            <a:xfrm>
              <a:off x="2765389" y="2103392"/>
              <a:ext cx="702643" cy="294657"/>
            </a:xfrm>
            <a:prstGeom prst="rect">
              <a:avLst/>
            </a:prstGeom>
            <a:noFill/>
            <a:ln>
              <a:noFill/>
            </a:ln>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dirty="0" smtClean="0">
                  <a:solidFill>
                    <a:srgbClr val="005A9E"/>
                  </a:solidFill>
                  <a:latin typeface="方正兰亭粗黑_GBK" panose="02000000000000000000" pitchFamily="2" charset="-122"/>
                  <a:ea typeface="方正兰亭粗黑_GBK" panose="02000000000000000000" pitchFamily="2" charset="-122"/>
                </a:rPr>
                <a:t>项目四</a:t>
              </a:r>
              <a:endParaRPr lang="zh-CN" altLang="en-US" sz="2000" dirty="0">
                <a:solidFill>
                  <a:srgbClr val="005A9E"/>
                </a:solidFill>
                <a:latin typeface="方正兰亭粗黑_GBK" panose="02000000000000000000" pitchFamily="2" charset="-122"/>
                <a:ea typeface="方正兰亭粗黑_GBK" panose="02000000000000000000" pitchFamily="2" charset="-122"/>
              </a:endParaRPr>
            </a:p>
          </p:txBody>
        </p:sp>
      </p:grpSp>
      <p:sp>
        <p:nvSpPr>
          <p:cNvPr id="179" name="椭圆 178"/>
          <p:cNvSpPr/>
          <p:nvPr/>
        </p:nvSpPr>
        <p:spPr>
          <a:xfrm>
            <a:off x="1099760" y="2521106"/>
            <a:ext cx="370327" cy="37032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a:off x="3776217" y="4022589"/>
            <a:ext cx="407360" cy="407360"/>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a:off x="7662416" y="2063180"/>
            <a:ext cx="483363" cy="483363"/>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1100870" y="250030"/>
            <a:ext cx="221591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已完成的项目及情况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50" name="任意多边形 49"/>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51" name="TextBox 50"/>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52" name="流程图: 摘录 51"/>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0-#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0-#ppt_w/2"/>
                                          </p:val>
                                        </p:tav>
                                        <p:tav tm="100000">
                                          <p:val>
                                            <p:strVal val="#ppt_x"/>
                                          </p:val>
                                        </p:tav>
                                      </p:tavLst>
                                    </p:anim>
                                    <p:anim calcmode="lin" valueType="num">
                                      <p:cBhvr additive="base">
                                        <p:cTn id="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49"/>
                                        </p:tgtEl>
                                        <p:attrNameLst>
                                          <p:attrName>style.visibility</p:attrName>
                                        </p:attrNameLst>
                                      </p:cBhvr>
                                      <p:to>
                                        <p:strVal val="visible"/>
                                      </p:to>
                                    </p:set>
                                    <p:anim calcmode="lin" valueType="num">
                                      <p:cBhvr>
                                        <p:cTn id="23"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9"/>
                                        </p:tgtEl>
                                        <p:attrNameLst>
                                          <p:attrName>ppt_y</p:attrName>
                                        </p:attrNameLst>
                                      </p:cBhvr>
                                      <p:tavLst>
                                        <p:tav tm="0">
                                          <p:val>
                                            <p:strVal val="#ppt_y"/>
                                          </p:val>
                                        </p:tav>
                                        <p:tav tm="100000">
                                          <p:val>
                                            <p:strVal val="#ppt_y"/>
                                          </p:val>
                                        </p:tav>
                                      </p:tavLst>
                                    </p:anim>
                                    <p:anim calcmode="lin" valueType="num">
                                      <p:cBhvr>
                                        <p:cTn id="25"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9"/>
                                        </p:tgtEl>
                                      </p:cBhvr>
                                    </p:animEffect>
                                  </p:childTnLst>
                                </p:cTn>
                              </p:par>
                            </p:childTnLst>
                          </p:cTn>
                        </p:par>
                        <p:par>
                          <p:cTn id="28" fill="hold">
                            <p:stCondLst>
                              <p:cond delay="899"/>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fade">
                                      <p:cBhvr>
                                        <p:cTn id="36" dur="500"/>
                                        <p:tgtEl>
                                          <p:spTgt spid="1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wipe(left)">
                                      <p:cBhvr>
                                        <p:cTn id="41" dur="500"/>
                                        <p:tgtEl>
                                          <p:spTgt spid="14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1"/>
                                        </p:tgtEl>
                                        <p:attrNameLst>
                                          <p:attrName>style.visibility</p:attrName>
                                        </p:attrNameLst>
                                      </p:cBhvr>
                                      <p:to>
                                        <p:strVal val="visible"/>
                                      </p:to>
                                    </p:set>
                                    <p:animEffect transition="in" filter="fade">
                                      <p:cBhvr>
                                        <p:cTn id="46" dur="500"/>
                                        <p:tgtEl>
                                          <p:spTgt spid="16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43"/>
                                        </p:tgtEl>
                                        <p:attrNameLst>
                                          <p:attrName>style.visibility</p:attrName>
                                        </p:attrNameLst>
                                      </p:cBhvr>
                                      <p:to>
                                        <p:strVal val="visible"/>
                                      </p:to>
                                    </p:set>
                                    <p:animEffect transition="in" filter="wipe(down)">
                                      <p:cBhvr>
                                        <p:cTn id="51" dur="500"/>
                                        <p:tgtEl>
                                          <p:spTgt spid="1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5"/>
                                        </p:tgtEl>
                                        <p:attrNameLst>
                                          <p:attrName>style.visibility</p:attrName>
                                        </p:attrNameLst>
                                      </p:cBhvr>
                                      <p:to>
                                        <p:strVal val="visible"/>
                                      </p:to>
                                    </p:set>
                                    <p:animEffect transition="in" filter="fade">
                                      <p:cBhvr>
                                        <p:cTn id="56" dur="500"/>
                                        <p:tgtEl>
                                          <p:spTgt spid="15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9"/>
                                        </p:tgtEl>
                                        <p:attrNameLst>
                                          <p:attrName>style.visibility</p:attrName>
                                        </p:attrNameLst>
                                      </p:cBhvr>
                                      <p:to>
                                        <p:strVal val="visible"/>
                                      </p:to>
                                    </p:set>
                                    <p:animEffect transition="in" filter="wipe(left)">
                                      <p:cBhvr>
                                        <p:cTn id="61" dur="500"/>
                                        <p:tgtEl>
                                          <p:spTgt spid="14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50"/>
                                        </p:tgtEl>
                                        <p:attrNameLst>
                                          <p:attrName>style.visibility</p:attrName>
                                        </p:attrNameLst>
                                      </p:cBhvr>
                                      <p:to>
                                        <p:strVal val="visible"/>
                                      </p:to>
                                    </p:set>
                                    <p:animEffect transition="in" filter="wipe(left)">
                                      <p:cBhvr>
                                        <p:cTn id="66" dur="500"/>
                                        <p:tgtEl>
                                          <p:spTgt spid="15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wipe(left)">
                                      <p:cBhvr>
                                        <p:cTn id="71" dur="500"/>
                                        <p:tgtEl>
                                          <p:spTgt spid="1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7"/>
                                        </p:tgtEl>
                                        <p:attrNameLst>
                                          <p:attrName>style.visibility</p:attrName>
                                        </p:attrNameLst>
                                      </p:cBhvr>
                                      <p:to>
                                        <p:strVal val="visible"/>
                                      </p:to>
                                    </p:set>
                                    <p:animEffect transition="in" filter="fade">
                                      <p:cBhvr>
                                        <p:cTn id="76" dur="500"/>
                                        <p:tgtEl>
                                          <p:spTgt spid="16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147"/>
                                        </p:tgtEl>
                                        <p:attrNameLst>
                                          <p:attrName>style.visibility</p:attrName>
                                        </p:attrNameLst>
                                      </p:cBhvr>
                                      <p:to>
                                        <p:strVal val="visible"/>
                                      </p:to>
                                    </p:set>
                                    <p:animEffect transition="in" filter="wipe(up)">
                                      <p:cBhvr>
                                        <p:cTn id="81" dur="500"/>
                                        <p:tgtEl>
                                          <p:spTgt spid="14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0"/>
                                        </p:tgtEl>
                                        <p:attrNameLst>
                                          <p:attrName>style.visibility</p:attrName>
                                        </p:attrNameLst>
                                      </p:cBhvr>
                                      <p:to>
                                        <p:strVal val="visible"/>
                                      </p:to>
                                    </p:set>
                                    <p:animEffect transition="in" filter="fade">
                                      <p:cBhvr>
                                        <p:cTn id="86" dur="500"/>
                                        <p:tgtEl>
                                          <p:spTgt spid="18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51"/>
                                        </p:tgtEl>
                                        <p:attrNameLst>
                                          <p:attrName>style.visibility</p:attrName>
                                        </p:attrNameLst>
                                      </p:cBhvr>
                                      <p:to>
                                        <p:strVal val="visible"/>
                                      </p:to>
                                    </p:set>
                                    <p:animEffect transition="in" filter="wipe(left)">
                                      <p:cBhvr>
                                        <p:cTn id="91" dur="500"/>
                                        <p:tgtEl>
                                          <p:spTgt spid="15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45"/>
                                        </p:tgtEl>
                                        <p:attrNameLst>
                                          <p:attrName>style.visibility</p:attrName>
                                        </p:attrNameLst>
                                      </p:cBhvr>
                                      <p:to>
                                        <p:strVal val="visible"/>
                                      </p:to>
                                    </p:set>
                                    <p:animEffect transition="in" filter="wipe(down)">
                                      <p:cBhvr>
                                        <p:cTn id="96" dur="500"/>
                                        <p:tgtEl>
                                          <p:spTgt spid="14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73"/>
                                        </p:tgtEl>
                                        <p:attrNameLst>
                                          <p:attrName>style.visibility</p:attrName>
                                        </p:attrNameLst>
                                      </p:cBhvr>
                                      <p:to>
                                        <p:strVal val="visible"/>
                                      </p:to>
                                    </p:set>
                                    <p:animEffect transition="in" filter="fade">
                                      <p:cBhvr>
                                        <p:cTn id="101" dur="500"/>
                                        <p:tgtEl>
                                          <p:spTgt spid="17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148"/>
                                        </p:tgtEl>
                                        <p:attrNameLst>
                                          <p:attrName>style.visibility</p:attrName>
                                        </p:attrNameLst>
                                      </p:cBhvr>
                                      <p:to>
                                        <p:strVal val="visible"/>
                                      </p:to>
                                    </p:set>
                                    <p:animEffect transition="in" filter="wipe(left)">
                                      <p:cBhvr>
                                        <p:cTn id="106" dur="500"/>
                                        <p:tgtEl>
                                          <p:spTgt spid="14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81"/>
                                        </p:tgtEl>
                                        <p:attrNameLst>
                                          <p:attrName>style.visibility</p:attrName>
                                        </p:attrNameLst>
                                      </p:cBhvr>
                                      <p:to>
                                        <p:strVal val="visible"/>
                                      </p:to>
                                    </p:set>
                                    <p:animEffect transition="in" filter="fade">
                                      <p:cBhvr>
                                        <p:cTn id="111" dur="500"/>
                                        <p:tgtEl>
                                          <p:spTgt spid="18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52"/>
                                        </p:tgtEl>
                                        <p:attrNameLst>
                                          <p:attrName>style.visibility</p:attrName>
                                        </p:attrNameLst>
                                      </p:cBhvr>
                                      <p:to>
                                        <p:strVal val="visible"/>
                                      </p:to>
                                    </p:set>
                                    <p:animEffect transition="in" filter="wipe(left)">
                                      <p:cBhvr>
                                        <p:cTn id="116" dur="500"/>
                                        <p:tgtEl>
                                          <p:spTgt spid="152"/>
                                        </p:tgtEl>
                                      </p:cBhvr>
                                    </p:animEffect>
                                  </p:childTnLst>
                                </p:cTn>
                              </p:par>
                            </p:childTnLst>
                          </p:cTn>
                        </p:par>
                        <p:par>
                          <p:cTn id="117" fill="hold">
                            <p:stCondLst>
                              <p:cond delay="500"/>
                            </p:stCondLst>
                            <p:childTnLst>
                              <p:par>
                                <p:cTn id="118" presetID="2" presetClass="entr" presetSubtype="2" fill="hold" grpId="0" nodeType="afterEffect">
                                  <p:stCondLst>
                                    <p:cond delay="0"/>
                                  </p:stCondLst>
                                  <p:iterate type="lt">
                                    <p:tmPct val="15000"/>
                                  </p:iterate>
                                  <p:childTnLst>
                                    <p:set>
                                      <p:cBhvr>
                                        <p:cTn id="119" dur="1" fill="hold">
                                          <p:stCondLst>
                                            <p:cond delay="0"/>
                                          </p:stCondLst>
                                        </p:cTn>
                                        <p:tgtEl>
                                          <p:spTgt spid="153"/>
                                        </p:tgtEl>
                                        <p:attrNameLst>
                                          <p:attrName>style.visibility</p:attrName>
                                        </p:attrNameLst>
                                      </p:cBhvr>
                                      <p:to>
                                        <p:strVal val="visible"/>
                                      </p:to>
                                    </p:set>
                                    <p:anim calcmode="lin" valueType="num">
                                      <p:cBhvr additive="base">
                                        <p:cTn id="120" dur="500" fill="hold"/>
                                        <p:tgtEl>
                                          <p:spTgt spid="153"/>
                                        </p:tgtEl>
                                        <p:attrNameLst>
                                          <p:attrName>ppt_x</p:attrName>
                                        </p:attrNameLst>
                                      </p:cBhvr>
                                      <p:tavLst>
                                        <p:tav tm="0">
                                          <p:val>
                                            <p:strVal val="1+#ppt_w/2"/>
                                          </p:val>
                                        </p:tav>
                                        <p:tav tm="100000">
                                          <p:val>
                                            <p:strVal val="#ppt_x"/>
                                          </p:val>
                                        </p:tav>
                                      </p:tavLst>
                                    </p:anim>
                                    <p:anim calcmode="lin" valueType="num">
                                      <p:cBhvr additive="base">
                                        <p:cTn id="121" dur="500" fill="hold"/>
                                        <p:tgtEl>
                                          <p:spTgt spid="153"/>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grpId="0" nodeType="clickEffect">
                                  <p:stCondLst>
                                    <p:cond delay="0"/>
                                  </p:stCondLst>
                                  <p:childTnLst>
                                    <p:set>
                                      <p:cBhvr>
                                        <p:cTn id="125" dur="1" fill="hold">
                                          <p:stCondLst>
                                            <p:cond delay="0"/>
                                          </p:stCondLst>
                                        </p:cTn>
                                        <p:tgtEl>
                                          <p:spTgt spid="154"/>
                                        </p:tgtEl>
                                        <p:attrNameLst>
                                          <p:attrName>style.visibility</p:attrName>
                                        </p:attrNameLst>
                                      </p:cBhvr>
                                      <p:to>
                                        <p:strVal val="visible"/>
                                      </p:to>
                                    </p:set>
                                    <p:animEffect transition="in" filter="wipe(up)">
                                      <p:cBhvr>
                                        <p:cTn id="12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44" grpId="0" animBg="1"/>
      <p:bldP spid="149" grpId="0"/>
      <p:bldP spid="150" grpId="0"/>
      <p:bldP spid="151" grpId="0"/>
      <p:bldP spid="152" grpId="0"/>
      <p:bldP spid="153" grpId="0"/>
      <p:bldP spid="154" grpId="0"/>
      <p:bldP spid="179" grpId="0" animBg="1"/>
      <p:bldP spid="180" grpId="0" animBg="1"/>
      <p:bldP spid="181" grpId="0" animBg="1"/>
      <p:bldP spid="49" grpId="0"/>
      <p:bldP spid="50" grpId="0" animBg="1"/>
      <p:bldP spid="51" grpId="0"/>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1100870" y="250030"/>
            <a:ext cx="152341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工作完成情况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64" name="任意多边形 63"/>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65" name="TextBox 64"/>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66" name="流程图: 摘录 65"/>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55" name="空心弧 40"/>
          <p:cNvSpPr>
            <a:spLocks noChangeArrowheads="1"/>
          </p:cNvSpPr>
          <p:nvPr/>
        </p:nvSpPr>
        <p:spPr bwMode="auto">
          <a:xfrm rot="5400000">
            <a:off x="750690" y="1293615"/>
            <a:ext cx="3068240" cy="3069431"/>
          </a:xfrm>
          <a:custGeom>
            <a:avLst/>
            <a:gdLst>
              <a:gd name="T0" fmla="*/ 387411545 w 21600"/>
              <a:gd name="T1" fmla="*/ 0 h 21600"/>
              <a:gd name="T2" fmla="*/ 4806720 w 21600"/>
              <a:gd name="T3" fmla="*/ 387712366 h 21600"/>
              <a:gd name="T4" fmla="*/ 387411545 w 21600"/>
              <a:gd name="T5" fmla="*/ 9656961 h 21600"/>
              <a:gd name="T6" fmla="*/ 770016179 w 21600"/>
              <a:gd name="T7" fmla="*/ 38771236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69" y="10800"/>
                </a:moveTo>
                <a:cubicBezTo>
                  <a:pt x="269" y="4983"/>
                  <a:pt x="4983" y="269"/>
                  <a:pt x="10800" y="269"/>
                </a:cubicBezTo>
                <a:cubicBezTo>
                  <a:pt x="16616" y="268"/>
                  <a:pt x="21330" y="4983"/>
                  <a:pt x="21331" y="10799"/>
                </a:cubicBezTo>
                <a:lnTo>
                  <a:pt x="21600" y="10800"/>
                </a:lnTo>
                <a:cubicBezTo>
                  <a:pt x="21600" y="4835"/>
                  <a:pt x="16764" y="0"/>
                  <a:pt x="10800" y="0"/>
                </a:cubicBezTo>
                <a:cubicBezTo>
                  <a:pt x="4835" y="0"/>
                  <a:pt x="0" y="4835"/>
                  <a:pt x="0" y="10800"/>
                </a:cubicBezTo>
                <a:lnTo>
                  <a:pt x="269" y="10800"/>
                </a:lnTo>
                <a:close/>
              </a:path>
            </a:pathLst>
          </a:custGeom>
          <a:solidFill>
            <a:schemeClr val="tx1">
              <a:lumMod val="65000"/>
              <a:lumOff val="35000"/>
              <a:alpha val="39999"/>
            </a:schemeClr>
          </a:solidFill>
          <a:ln>
            <a:noFill/>
          </a:ln>
        </p:spPr>
        <p:txBody>
          <a:bodyPr lIns="68573" tIns="34287" rIns="68573" bIns="34287" anchor="ctr"/>
          <a:lstStyle/>
          <a:p>
            <a:endParaRPr lang="zh-CN" altLang="en-US"/>
          </a:p>
        </p:txBody>
      </p:sp>
      <p:sp>
        <p:nvSpPr>
          <p:cNvPr id="56" name="直接连接符 52"/>
          <p:cNvSpPr>
            <a:spLocks noChangeShapeType="1"/>
          </p:cNvSpPr>
          <p:nvPr/>
        </p:nvSpPr>
        <p:spPr bwMode="auto">
          <a:xfrm>
            <a:off x="3255169" y="1534340"/>
            <a:ext cx="1079919"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a:p>
        </p:txBody>
      </p:sp>
      <p:sp>
        <p:nvSpPr>
          <p:cNvPr id="57" name="直接连接符 58"/>
          <p:cNvSpPr>
            <a:spLocks noChangeShapeType="1"/>
          </p:cNvSpPr>
          <p:nvPr/>
        </p:nvSpPr>
        <p:spPr bwMode="auto">
          <a:xfrm>
            <a:off x="3259932" y="4136827"/>
            <a:ext cx="1080350"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a:p>
        </p:txBody>
      </p:sp>
      <p:cxnSp>
        <p:nvCxnSpPr>
          <p:cNvPr id="58" name="直接连接符 62"/>
          <p:cNvCxnSpPr>
            <a:cxnSpLocks noChangeShapeType="1"/>
          </p:cNvCxnSpPr>
          <p:nvPr/>
        </p:nvCxnSpPr>
        <p:spPr bwMode="auto">
          <a:xfrm>
            <a:off x="3894535" y="2349104"/>
            <a:ext cx="1805985"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cxnSp>
      <p:sp>
        <p:nvSpPr>
          <p:cNvPr id="59" name="直接连接符 66"/>
          <p:cNvSpPr>
            <a:spLocks noChangeShapeType="1"/>
          </p:cNvSpPr>
          <p:nvPr/>
        </p:nvSpPr>
        <p:spPr bwMode="auto">
          <a:xfrm>
            <a:off x="3904060" y="3311247"/>
            <a:ext cx="1778982" cy="1"/>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a:p>
        </p:txBody>
      </p:sp>
      <p:sp>
        <p:nvSpPr>
          <p:cNvPr id="61" name="矩形 71"/>
          <p:cNvSpPr>
            <a:spLocks noChangeArrowheads="1"/>
          </p:cNvSpPr>
          <p:nvPr/>
        </p:nvSpPr>
        <p:spPr bwMode="auto">
          <a:xfrm>
            <a:off x="5688397" y="1081087"/>
            <a:ext cx="677094" cy="2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400" dirty="0">
                <a:solidFill>
                  <a:srgbClr val="005A9E"/>
                </a:solidFill>
                <a:latin typeface="方正兰亭粗黑_GBK" panose="02000000000000000000" pitchFamily="2" charset="-122"/>
                <a:ea typeface="方正兰亭粗黑_GBK" panose="02000000000000000000" pitchFamily="2" charset="-122"/>
              </a:rPr>
              <a:t>项目一</a:t>
            </a:r>
            <a:endParaRPr lang="zh-CN" altLang="en-US" sz="1400" dirty="0">
              <a:solidFill>
                <a:srgbClr val="005A9E"/>
              </a:solidFill>
              <a:latin typeface="方正兰亭粗黑_GBK" panose="02000000000000000000" pitchFamily="2" charset="-122"/>
              <a:ea typeface="方正兰亭粗黑_GBK" panose="02000000000000000000" pitchFamily="2" charset="-122"/>
            </a:endParaRPr>
          </a:p>
        </p:txBody>
      </p:sp>
      <p:sp>
        <p:nvSpPr>
          <p:cNvPr id="62" name="矩形 47"/>
          <p:cNvSpPr>
            <a:spLocks noChangeArrowheads="1"/>
          </p:cNvSpPr>
          <p:nvPr/>
        </p:nvSpPr>
        <p:spPr bwMode="auto">
          <a:xfrm>
            <a:off x="5088731" y="1357313"/>
            <a:ext cx="2281238"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anose="02000000000000000000" pitchFamily="2" charset="-122"/>
              </a:rPr>
              <a:t>在此录入图表的描述说明，在此录入图表的描述说明，在此录入上述图表的描述说明。</a:t>
            </a:r>
            <a:endParaRPr lang="zh-CN" altLang="en-US" sz="1400" dirty="0">
              <a:solidFill>
                <a:schemeClr val="tx1">
                  <a:lumMod val="75000"/>
                  <a:lumOff val="25000"/>
                </a:schemeClr>
              </a:solidFill>
              <a:latin typeface="Arial" panose="020B0604020202020204" pitchFamily="34" charset="0"/>
              <a:ea typeface="宋体" panose="02010600030101010101" pitchFamily="2" charset="-122"/>
            </a:endParaRPr>
          </a:p>
        </p:txBody>
      </p:sp>
      <p:sp>
        <p:nvSpPr>
          <p:cNvPr id="67" name="矩形 73"/>
          <p:cNvSpPr>
            <a:spLocks noChangeArrowheads="1"/>
          </p:cNvSpPr>
          <p:nvPr/>
        </p:nvSpPr>
        <p:spPr bwMode="auto">
          <a:xfrm>
            <a:off x="5643971" y="3743325"/>
            <a:ext cx="754038"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olidFill>
                  <a:srgbClr val="005A9E"/>
                </a:solidFill>
                <a:latin typeface="方正兰亭粗黑_GBK" panose="02000000000000000000" pitchFamily="2" charset="-122"/>
                <a:ea typeface="方正兰亭粗黑_GBK" panose="02000000000000000000" pitchFamily="2" charset="-122"/>
              </a:rPr>
              <a:t>项目四</a:t>
            </a:r>
            <a:endParaRPr lang="zh-CN" altLang="en-US" sz="1600" dirty="0">
              <a:solidFill>
                <a:srgbClr val="005A9E"/>
              </a:solidFill>
              <a:latin typeface="方正兰亭粗黑_GBK" panose="02000000000000000000" pitchFamily="2" charset="-122"/>
              <a:ea typeface="方正兰亭粗黑_GBK" panose="02000000000000000000" pitchFamily="2" charset="-122"/>
            </a:endParaRPr>
          </a:p>
        </p:txBody>
      </p:sp>
      <p:sp>
        <p:nvSpPr>
          <p:cNvPr id="68" name="矩形 47"/>
          <p:cNvSpPr>
            <a:spLocks noChangeArrowheads="1"/>
          </p:cNvSpPr>
          <p:nvPr/>
        </p:nvSpPr>
        <p:spPr bwMode="auto">
          <a:xfrm>
            <a:off x="5088731" y="4019551"/>
            <a:ext cx="2281238"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anose="02000000000000000000" pitchFamily="2" charset="-122"/>
              </a:rPr>
              <a:t>在此录入图表的描述说明，在此录入上述图表的描述说明，在此录入上述图表的描述说明。</a:t>
            </a:r>
            <a:endParaRPr lang="zh-CN" altLang="en-US" sz="1400" dirty="0">
              <a:solidFill>
                <a:schemeClr val="tx1">
                  <a:lumMod val="75000"/>
                  <a:lumOff val="25000"/>
                </a:schemeClr>
              </a:solidFill>
              <a:latin typeface="Arial" panose="020B0604020202020204" pitchFamily="34" charset="0"/>
              <a:ea typeface="宋体" panose="02010600030101010101" pitchFamily="2" charset="-122"/>
            </a:endParaRPr>
          </a:p>
        </p:txBody>
      </p:sp>
      <p:sp>
        <p:nvSpPr>
          <p:cNvPr id="69" name="矩形 75"/>
          <p:cNvSpPr>
            <a:spLocks noChangeArrowheads="1"/>
          </p:cNvSpPr>
          <p:nvPr/>
        </p:nvSpPr>
        <p:spPr bwMode="auto">
          <a:xfrm>
            <a:off x="7020334" y="1907381"/>
            <a:ext cx="754038"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olidFill>
                  <a:srgbClr val="005A9E"/>
                </a:solidFill>
                <a:latin typeface="方正兰亭粗黑_GBK" panose="02000000000000000000" pitchFamily="2" charset="-122"/>
                <a:ea typeface="方正兰亭粗黑_GBK" panose="02000000000000000000" pitchFamily="2" charset="-122"/>
              </a:rPr>
              <a:t>项目二</a:t>
            </a:r>
            <a:endParaRPr lang="zh-CN" altLang="en-US" sz="1600" dirty="0">
              <a:solidFill>
                <a:srgbClr val="005A9E"/>
              </a:solidFill>
              <a:latin typeface="方正兰亭粗黑_GBK" panose="02000000000000000000" pitchFamily="2" charset="-122"/>
              <a:ea typeface="方正兰亭粗黑_GBK" panose="02000000000000000000" pitchFamily="2" charset="-122"/>
            </a:endParaRPr>
          </a:p>
        </p:txBody>
      </p:sp>
      <p:sp>
        <p:nvSpPr>
          <p:cNvPr id="70" name="矩形 47"/>
          <p:cNvSpPr>
            <a:spLocks noChangeArrowheads="1"/>
          </p:cNvSpPr>
          <p:nvPr/>
        </p:nvSpPr>
        <p:spPr bwMode="auto">
          <a:xfrm>
            <a:off x="6465094" y="2182416"/>
            <a:ext cx="2364581"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anose="02000000000000000000" pitchFamily="2" charset="-122"/>
              </a:rPr>
              <a:t>在此录入图表的描述说明，在此录入图表的描述说明，在此录入上述图表的描述说明。</a:t>
            </a:r>
            <a:endParaRPr lang="zh-CN" altLang="en-US" sz="1400" dirty="0">
              <a:solidFill>
                <a:schemeClr val="tx1">
                  <a:lumMod val="75000"/>
                  <a:lumOff val="25000"/>
                </a:schemeClr>
              </a:solidFill>
              <a:latin typeface="Arial" panose="020B0604020202020204" pitchFamily="34" charset="0"/>
              <a:ea typeface="宋体" panose="02010600030101010101" pitchFamily="2" charset="-122"/>
            </a:endParaRPr>
          </a:p>
        </p:txBody>
      </p:sp>
      <p:sp>
        <p:nvSpPr>
          <p:cNvPr id="71" name="矩形 77"/>
          <p:cNvSpPr>
            <a:spLocks noChangeArrowheads="1"/>
          </p:cNvSpPr>
          <p:nvPr/>
        </p:nvSpPr>
        <p:spPr bwMode="auto">
          <a:xfrm>
            <a:off x="7020334" y="2886075"/>
            <a:ext cx="754038"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olidFill>
                  <a:srgbClr val="005A9E"/>
                </a:solidFill>
                <a:latin typeface="方正兰亭粗黑_GBK" panose="02000000000000000000" pitchFamily="2" charset="-122"/>
                <a:ea typeface="方正兰亭粗黑_GBK" panose="02000000000000000000" pitchFamily="2" charset="-122"/>
              </a:rPr>
              <a:t>项目三</a:t>
            </a:r>
            <a:endParaRPr lang="zh-CN" altLang="en-US" sz="1600" dirty="0">
              <a:solidFill>
                <a:srgbClr val="005A9E"/>
              </a:solidFill>
              <a:latin typeface="方正兰亭粗黑_GBK" panose="02000000000000000000" pitchFamily="2" charset="-122"/>
              <a:ea typeface="方正兰亭粗黑_GBK" panose="02000000000000000000" pitchFamily="2" charset="-122"/>
            </a:endParaRPr>
          </a:p>
        </p:txBody>
      </p:sp>
      <p:sp>
        <p:nvSpPr>
          <p:cNvPr id="72" name="矩形 47"/>
          <p:cNvSpPr>
            <a:spLocks noChangeArrowheads="1"/>
          </p:cNvSpPr>
          <p:nvPr/>
        </p:nvSpPr>
        <p:spPr bwMode="auto">
          <a:xfrm>
            <a:off x="6465094" y="3161110"/>
            <a:ext cx="2364582"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anose="02000000000000000000" pitchFamily="2" charset="-122"/>
              </a:rPr>
              <a:t>在此录入图表的描述说明，在此录入图表的描述说明，在此录入上述图表的描述说明。</a:t>
            </a:r>
            <a:endParaRPr lang="zh-CN" altLang="en-US" sz="1400" dirty="0">
              <a:solidFill>
                <a:schemeClr val="tx1">
                  <a:lumMod val="75000"/>
                  <a:lumOff val="25000"/>
                </a:schemeClr>
              </a:solidFill>
              <a:latin typeface="Arial" panose="020B0604020202020204" pitchFamily="34" charset="0"/>
              <a:ea typeface="宋体" panose="02010600030101010101" pitchFamily="2" charset="-122"/>
            </a:endParaRPr>
          </a:p>
        </p:txBody>
      </p:sp>
      <p:grpSp>
        <p:nvGrpSpPr>
          <p:cNvPr id="73" name="组合 72"/>
          <p:cNvGrpSpPr/>
          <p:nvPr/>
        </p:nvGrpSpPr>
        <p:grpSpPr>
          <a:xfrm>
            <a:off x="876590" y="1579619"/>
            <a:ext cx="2497422" cy="2497422"/>
            <a:chOff x="-112105" y="2839261"/>
            <a:chExt cx="2497422" cy="2497422"/>
          </a:xfrm>
        </p:grpSpPr>
        <p:grpSp>
          <p:nvGrpSpPr>
            <p:cNvPr id="74" name="组合 73"/>
            <p:cNvGrpSpPr/>
            <p:nvPr/>
          </p:nvGrpSpPr>
          <p:grpSpPr>
            <a:xfrm>
              <a:off x="-112105" y="2839261"/>
              <a:ext cx="2497422" cy="2497422"/>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椭圆 7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81"/>
            <p:cNvSpPr>
              <a:spLocks noChangeArrowheads="1"/>
            </p:cNvSpPr>
            <p:nvPr/>
          </p:nvSpPr>
          <p:spPr bwMode="auto">
            <a:xfrm>
              <a:off x="75318" y="3038785"/>
              <a:ext cx="2104717" cy="2104715"/>
            </a:xfrm>
            <a:prstGeom prst="ellipse">
              <a:avLst/>
            </a:prstGeom>
            <a:blipFill dpi="0" rotWithShape="1">
              <a:blip r:embed="rId1"/>
              <a:srcRect/>
              <a:stretch>
                <a:fillRect/>
              </a:stretch>
            </a:blipFill>
            <a:ln>
              <a:noFill/>
            </a:ln>
            <a:effectLst>
              <a:innerShdw blurRad="63500" dist="50800" dir="18900000">
                <a:prstClr val="black">
                  <a:alpha val="50000"/>
                </a:prstClr>
              </a:innerShdw>
            </a:effectLst>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400">
                <a:solidFill>
                  <a:srgbClr val="FFFFFF"/>
                </a:solidFill>
                <a:latin typeface="Arial" panose="020B0604020202020204" pitchFamily="34" charset="0"/>
                <a:sym typeface="Arial" panose="020B0604020202020204" pitchFamily="34" charset="0"/>
              </a:endParaRPr>
            </a:p>
          </p:txBody>
        </p:sp>
      </p:grpSp>
      <p:sp>
        <p:nvSpPr>
          <p:cNvPr id="78" name="椭圆 77"/>
          <p:cNvSpPr/>
          <p:nvPr/>
        </p:nvSpPr>
        <p:spPr>
          <a:xfrm>
            <a:off x="2970630" y="1403309"/>
            <a:ext cx="345998" cy="345998"/>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3558062" y="2214007"/>
            <a:ext cx="345998" cy="345998"/>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548537" y="3138974"/>
            <a:ext cx="345998" cy="345998"/>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2941675" y="3963827"/>
            <a:ext cx="345998" cy="345998"/>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p:cNvGrpSpPr/>
          <p:nvPr/>
        </p:nvGrpSpPr>
        <p:grpSpPr>
          <a:xfrm>
            <a:off x="4264246" y="1231106"/>
            <a:ext cx="674791" cy="674791"/>
            <a:chOff x="4144744" y="632511"/>
            <a:chExt cx="674791" cy="674791"/>
          </a:xfrm>
        </p:grpSpPr>
        <p:grpSp>
          <p:nvGrpSpPr>
            <p:cNvPr id="83" name="组合 82"/>
            <p:cNvGrpSpPr/>
            <p:nvPr/>
          </p:nvGrpSpPr>
          <p:grpSpPr>
            <a:xfrm>
              <a:off x="4144744" y="632511"/>
              <a:ext cx="674791" cy="674791"/>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椭圆 8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54"/>
            <p:cNvGrpSpPr/>
            <p:nvPr/>
          </p:nvGrpSpPr>
          <p:grpSpPr bwMode="auto">
            <a:xfrm>
              <a:off x="4291856" y="741324"/>
              <a:ext cx="380564" cy="457163"/>
              <a:chOff x="0" y="0"/>
              <a:chExt cx="239649" cy="288000"/>
            </a:xfrm>
            <a:solidFill>
              <a:srgbClr val="C00000"/>
            </a:solidFill>
          </p:grpSpPr>
          <p:sp>
            <p:nvSpPr>
              <p:cNvPr id="85" name="Freeform 846"/>
              <p:cNvSpPr>
                <a:spLocks noChangeArrowheads="1"/>
              </p:cNvSpPr>
              <p:nvPr/>
            </p:nvSpPr>
            <p:spPr bwMode="auto">
              <a:xfrm>
                <a:off x="0" y="54657"/>
                <a:ext cx="239649" cy="233343"/>
              </a:xfrm>
              <a:custGeom>
                <a:avLst/>
                <a:gdLst>
                  <a:gd name="T0" fmla="*/ 722881238 w 48"/>
                  <a:gd name="T1" fmla="*/ 0 h 47"/>
                  <a:gd name="T2" fmla="*/ 722881238 w 48"/>
                  <a:gd name="T3" fmla="*/ 172539772 h 47"/>
                  <a:gd name="T4" fmla="*/ 1022003131 w 48"/>
                  <a:gd name="T5" fmla="*/ 566919230 h 47"/>
                  <a:gd name="T6" fmla="*/ 598248780 w 48"/>
                  <a:gd name="T7" fmla="*/ 1010598604 h 47"/>
                  <a:gd name="T8" fmla="*/ 149560947 w 48"/>
                  <a:gd name="T9" fmla="*/ 566919230 h 47"/>
                  <a:gd name="T10" fmla="*/ 448682840 w 48"/>
                  <a:gd name="T11" fmla="*/ 172539772 h 47"/>
                  <a:gd name="T12" fmla="*/ 448682840 w 48"/>
                  <a:gd name="T13" fmla="*/ 0 h 47"/>
                  <a:gd name="T14" fmla="*/ 0 w 48"/>
                  <a:gd name="T15" fmla="*/ 566919230 h 47"/>
                  <a:gd name="T16" fmla="*/ 598248780 w 48"/>
                  <a:gd name="T17" fmla="*/ 1158488418 h 47"/>
                  <a:gd name="T18" fmla="*/ 1196492567 w 48"/>
                  <a:gd name="T19" fmla="*/ 566919230 h 47"/>
                  <a:gd name="T20" fmla="*/ 722881238 w 48"/>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47"/>
                  <a:gd name="T35" fmla="*/ 48 w 48"/>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005A9E"/>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p>
            </p:txBody>
          </p:sp>
          <p:sp>
            <p:nvSpPr>
              <p:cNvPr id="86" name="Freeform 847"/>
              <p:cNvSpPr>
                <a:spLocks noChangeArrowheads="1"/>
              </p:cNvSpPr>
              <p:nvPr/>
            </p:nvSpPr>
            <p:spPr bwMode="auto">
              <a:xfrm>
                <a:off x="94599" y="0"/>
                <a:ext cx="44147" cy="138744"/>
              </a:xfrm>
              <a:custGeom>
                <a:avLst/>
                <a:gdLst>
                  <a:gd name="T0" fmla="*/ 168430615 w 9"/>
                  <a:gd name="T1" fmla="*/ 0 h 28"/>
                  <a:gd name="T2" fmla="*/ 48120230 w 9"/>
                  <a:gd name="T3" fmla="*/ 0 h 28"/>
                  <a:gd name="T4" fmla="*/ 0 w 9"/>
                  <a:gd name="T5" fmla="*/ 49105466 h 28"/>
                  <a:gd name="T6" fmla="*/ 0 w 9"/>
                  <a:gd name="T7" fmla="*/ 245532284 h 28"/>
                  <a:gd name="T8" fmla="*/ 0 w 9"/>
                  <a:gd name="T9" fmla="*/ 392853636 h 28"/>
                  <a:gd name="T10" fmla="*/ 0 w 9"/>
                  <a:gd name="T11" fmla="*/ 638390875 h 28"/>
                  <a:gd name="T12" fmla="*/ 48120230 w 9"/>
                  <a:gd name="T13" fmla="*/ 687496341 h 28"/>
                  <a:gd name="T14" fmla="*/ 168430615 w 9"/>
                  <a:gd name="T15" fmla="*/ 687496341 h 28"/>
                  <a:gd name="T16" fmla="*/ 216550845 w 9"/>
                  <a:gd name="T17" fmla="*/ 638390875 h 28"/>
                  <a:gd name="T18" fmla="*/ 216550845 w 9"/>
                  <a:gd name="T19" fmla="*/ 392853636 h 28"/>
                  <a:gd name="T20" fmla="*/ 216550845 w 9"/>
                  <a:gd name="T21" fmla="*/ 245532284 h 28"/>
                  <a:gd name="T22" fmla="*/ 216550845 w 9"/>
                  <a:gd name="T23" fmla="*/ 49105466 h 28"/>
                  <a:gd name="T24" fmla="*/ 168430615 w 9"/>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28"/>
                  <a:gd name="T41" fmla="*/ 9 w 9"/>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005A9E"/>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p>
            </p:txBody>
          </p:sp>
        </p:grpSp>
      </p:grpSp>
      <p:grpSp>
        <p:nvGrpSpPr>
          <p:cNvPr id="89" name="组合 88"/>
          <p:cNvGrpSpPr/>
          <p:nvPr/>
        </p:nvGrpSpPr>
        <p:grpSpPr>
          <a:xfrm>
            <a:off x="5603166" y="2011709"/>
            <a:ext cx="674791" cy="674791"/>
            <a:chOff x="5433376" y="607668"/>
            <a:chExt cx="674791" cy="674791"/>
          </a:xfrm>
        </p:grpSpPr>
        <p:grpSp>
          <p:nvGrpSpPr>
            <p:cNvPr id="90" name="组合 89"/>
            <p:cNvGrpSpPr/>
            <p:nvPr/>
          </p:nvGrpSpPr>
          <p:grpSpPr>
            <a:xfrm>
              <a:off x="5433376" y="607668"/>
              <a:ext cx="674791" cy="674791"/>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椭圆 9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Freeform 168"/>
            <p:cNvSpPr>
              <a:spLocks noChangeAspect="1" noEditPoints="1" noChangeArrowheads="1"/>
            </p:cNvSpPr>
            <p:nvPr/>
          </p:nvSpPr>
          <p:spPr bwMode="auto">
            <a:xfrm>
              <a:off x="5562519" y="781790"/>
              <a:ext cx="381357" cy="326545"/>
            </a:xfrm>
            <a:custGeom>
              <a:avLst/>
              <a:gdLst>
                <a:gd name="T0" fmla="*/ 96767825 w 94"/>
                <a:gd name="T1" fmla="*/ 454124000 h 81"/>
                <a:gd name="T2" fmla="*/ 1112844741 w 94"/>
                <a:gd name="T3" fmla="*/ 454124000 h 81"/>
                <a:gd name="T4" fmla="*/ 1209612566 w 94"/>
                <a:gd name="T5" fmla="*/ 382418667 h 81"/>
                <a:gd name="T6" fmla="*/ 1766034936 w 94"/>
                <a:gd name="T7" fmla="*/ 0 h 81"/>
                <a:gd name="T8" fmla="*/ 1766034936 w 94"/>
                <a:gd name="T9" fmla="*/ 788739111 h 81"/>
                <a:gd name="T10" fmla="*/ 1766034936 w 94"/>
                <a:gd name="T11" fmla="*/ 1577483111 h 81"/>
                <a:gd name="T12" fmla="*/ 1209612566 w 94"/>
                <a:gd name="T13" fmla="*/ 1171162667 h 81"/>
                <a:gd name="T14" fmla="*/ 1112844741 w 94"/>
                <a:gd name="T15" fmla="*/ 1123359111 h 81"/>
                <a:gd name="T16" fmla="*/ 798346851 w 94"/>
                <a:gd name="T17" fmla="*/ 1123359111 h 81"/>
                <a:gd name="T18" fmla="*/ 967693004 w 94"/>
                <a:gd name="T19" fmla="*/ 1673085333 h 81"/>
                <a:gd name="T20" fmla="*/ 1088650325 w 94"/>
                <a:gd name="T21" fmla="*/ 1673085333 h 81"/>
                <a:gd name="T22" fmla="*/ 1088650325 w 94"/>
                <a:gd name="T23" fmla="*/ 1936000000 h 81"/>
                <a:gd name="T24" fmla="*/ 1040266413 w 94"/>
                <a:gd name="T25" fmla="*/ 1936000000 h 81"/>
                <a:gd name="T26" fmla="*/ 508038458 w 94"/>
                <a:gd name="T27" fmla="*/ 1936000000 h 81"/>
                <a:gd name="T28" fmla="*/ 266113977 w 94"/>
                <a:gd name="T29" fmla="*/ 1123359111 h 81"/>
                <a:gd name="T30" fmla="*/ 96767825 w 94"/>
                <a:gd name="T31" fmla="*/ 1123359111 h 81"/>
                <a:gd name="T32" fmla="*/ 96767825 w 94"/>
                <a:gd name="T33" fmla="*/ 454124000 h 81"/>
                <a:gd name="T34" fmla="*/ 2104727241 w 94"/>
                <a:gd name="T35" fmla="*/ 549726222 h 81"/>
                <a:gd name="T36" fmla="*/ 2147483647 w 94"/>
                <a:gd name="T37" fmla="*/ 788739111 h 81"/>
                <a:gd name="T38" fmla="*/ 2104727241 w 94"/>
                <a:gd name="T39" fmla="*/ 1027752000 h 81"/>
                <a:gd name="T40" fmla="*/ 2104727241 w 94"/>
                <a:gd name="T41" fmla="*/ 1577483111 h 81"/>
                <a:gd name="T42" fmla="*/ 1886997176 w 94"/>
                <a:gd name="T43" fmla="*/ 1577483111 h 81"/>
                <a:gd name="T44" fmla="*/ 1886997176 w 94"/>
                <a:gd name="T45" fmla="*/ 0 h 81"/>
                <a:gd name="T46" fmla="*/ 2104727241 w 94"/>
                <a:gd name="T47" fmla="*/ 0 h 81"/>
                <a:gd name="T48" fmla="*/ 2104727241 w 94"/>
                <a:gd name="T49" fmla="*/ 549726222 h 81"/>
                <a:gd name="T50" fmla="*/ 1112844741 w 94"/>
                <a:gd name="T51" fmla="*/ 1171162667 h 81"/>
                <a:gd name="T52" fmla="*/ 895114676 w 94"/>
                <a:gd name="T53" fmla="*/ 1171162667 h 81"/>
                <a:gd name="T54" fmla="*/ 967693004 w 94"/>
                <a:gd name="T55" fmla="*/ 1457974222 h 81"/>
                <a:gd name="T56" fmla="*/ 1040266413 w 94"/>
                <a:gd name="T57" fmla="*/ 1457974222 h 81"/>
                <a:gd name="T58" fmla="*/ 1040266413 w 94"/>
                <a:gd name="T59" fmla="*/ 1362372000 h 81"/>
                <a:gd name="T60" fmla="*/ 1112844741 w 94"/>
                <a:gd name="T61" fmla="*/ 1171162667 h 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4"/>
                <a:gd name="T94" fmla="*/ 0 h 81"/>
                <a:gd name="T95" fmla="*/ 94 w 94"/>
                <a:gd name="T96" fmla="*/ 81 h 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005A9E"/>
            </a:solidFill>
            <a:ln>
              <a:noFill/>
            </a:ln>
          </p:spPr>
          <p:txBody>
            <a:bodyPr lIns="121920" tIns="60960" rIns="121920" bIns="60960"/>
            <a:lstStyle/>
            <a:p>
              <a:endParaRPr lang="zh-CN" altLang="en-US"/>
            </a:p>
          </p:txBody>
        </p:sp>
      </p:grpSp>
      <p:grpSp>
        <p:nvGrpSpPr>
          <p:cNvPr id="94" name="组合 93"/>
          <p:cNvGrpSpPr/>
          <p:nvPr/>
        </p:nvGrpSpPr>
        <p:grpSpPr>
          <a:xfrm>
            <a:off x="5633957" y="2974577"/>
            <a:ext cx="674791" cy="674791"/>
            <a:chOff x="6312694" y="592940"/>
            <a:chExt cx="674791" cy="674791"/>
          </a:xfrm>
        </p:grpSpPr>
        <p:grpSp>
          <p:nvGrpSpPr>
            <p:cNvPr id="95" name="组合 94"/>
            <p:cNvGrpSpPr/>
            <p:nvPr/>
          </p:nvGrpSpPr>
          <p:grpSpPr>
            <a:xfrm>
              <a:off x="6312694" y="592940"/>
              <a:ext cx="674791" cy="674791"/>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椭圆 9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Freeform 203"/>
            <p:cNvSpPr>
              <a:spLocks noChangeAspect="1" noEditPoints="1" noChangeArrowheads="1"/>
            </p:cNvSpPr>
            <p:nvPr/>
          </p:nvSpPr>
          <p:spPr bwMode="auto">
            <a:xfrm>
              <a:off x="6456630" y="753802"/>
              <a:ext cx="374788" cy="359200"/>
            </a:xfrm>
            <a:custGeom>
              <a:avLst/>
              <a:gdLst>
                <a:gd name="T0" fmla="*/ 315922254 w 218"/>
                <a:gd name="T1" fmla="*/ 154371789 h 209"/>
                <a:gd name="T2" fmla="*/ 129239802 w 218"/>
                <a:gd name="T3" fmla="*/ 154371789 h 209"/>
                <a:gd name="T4" fmla="*/ 93340278 w 218"/>
                <a:gd name="T5" fmla="*/ 204631579 h 209"/>
                <a:gd name="T6" fmla="*/ 129239802 w 218"/>
                <a:gd name="T7" fmla="*/ 254891368 h 209"/>
                <a:gd name="T8" fmla="*/ 315922254 w 218"/>
                <a:gd name="T9" fmla="*/ 254891368 h 209"/>
                <a:gd name="T10" fmla="*/ 315922254 w 218"/>
                <a:gd name="T11" fmla="*/ 154371789 h 209"/>
                <a:gd name="T12" fmla="*/ 315922254 w 218"/>
                <a:gd name="T13" fmla="*/ 154371789 h 209"/>
                <a:gd name="T14" fmla="*/ 452341203 w 218"/>
                <a:gd name="T15" fmla="*/ 254891368 h 209"/>
                <a:gd name="T16" fmla="*/ 671332658 w 218"/>
                <a:gd name="T17" fmla="*/ 254891368 h 209"/>
                <a:gd name="T18" fmla="*/ 696462514 w 218"/>
                <a:gd name="T19" fmla="*/ 254891368 h 209"/>
                <a:gd name="T20" fmla="*/ 707234076 w 218"/>
                <a:gd name="T21" fmla="*/ 272842105 h 209"/>
                <a:gd name="T22" fmla="*/ 764672936 w 218"/>
                <a:gd name="T23" fmla="*/ 366182526 h 209"/>
                <a:gd name="T24" fmla="*/ 782623645 w 218"/>
                <a:gd name="T25" fmla="*/ 391312421 h 209"/>
                <a:gd name="T26" fmla="*/ 764672936 w 218"/>
                <a:gd name="T27" fmla="*/ 409263158 h 209"/>
                <a:gd name="T28" fmla="*/ 707234076 w 218"/>
                <a:gd name="T29" fmla="*/ 502603579 h 209"/>
                <a:gd name="T30" fmla="*/ 696462514 w 218"/>
                <a:gd name="T31" fmla="*/ 527733474 h 209"/>
                <a:gd name="T32" fmla="*/ 671332658 w 218"/>
                <a:gd name="T33" fmla="*/ 527733474 h 209"/>
                <a:gd name="T34" fmla="*/ 452341203 w 218"/>
                <a:gd name="T35" fmla="*/ 527733474 h 209"/>
                <a:gd name="T36" fmla="*/ 452341203 w 218"/>
                <a:gd name="T37" fmla="*/ 646205684 h 209"/>
                <a:gd name="T38" fmla="*/ 646202801 w 218"/>
                <a:gd name="T39" fmla="*/ 646205684 h 209"/>
                <a:gd name="T40" fmla="*/ 646202801 w 218"/>
                <a:gd name="T41" fmla="*/ 750315789 h 209"/>
                <a:gd name="T42" fmla="*/ 143599991 w 218"/>
                <a:gd name="T43" fmla="*/ 750315789 h 209"/>
                <a:gd name="T44" fmla="*/ 143599991 w 218"/>
                <a:gd name="T45" fmla="*/ 646205684 h 209"/>
                <a:gd name="T46" fmla="*/ 323101401 w 218"/>
                <a:gd name="T47" fmla="*/ 646205684 h 209"/>
                <a:gd name="T48" fmla="*/ 323101401 w 218"/>
                <a:gd name="T49" fmla="*/ 341052632 h 209"/>
                <a:gd name="T50" fmla="*/ 104109946 w 218"/>
                <a:gd name="T51" fmla="*/ 341052632 h 209"/>
                <a:gd name="T52" fmla="*/ 78980090 w 218"/>
                <a:gd name="T53" fmla="*/ 341052632 h 209"/>
                <a:gd name="T54" fmla="*/ 68210422 w 218"/>
                <a:gd name="T55" fmla="*/ 315922737 h 209"/>
                <a:gd name="T56" fmla="*/ 10769668 w 218"/>
                <a:gd name="T57" fmla="*/ 222582316 h 209"/>
                <a:gd name="T58" fmla="*/ 0 w 218"/>
                <a:gd name="T59" fmla="*/ 204631579 h 209"/>
                <a:gd name="T60" fmla="*/ 10769668 w 218"/>
                <a:gd name="T61" fmla="*/ 179501684 h 209"/>
                <a:gd name="T62" fmla="*/ 68210422 w 218"/>
                <a:gd name="T63" fmla="*/ 86161263 h 209"/>
                <a:gd name="T64" fmla="*/ 78980090 w 218"/>
                <a:gd name="T65" fmla="*/ 68210526 h 209"/>
                <a:gd name="T66" fmla="*/ 104109946 w 218"/>
                <a:gd name="T67" fmla="*/ 68210526 h 209"/>
                <a:gd name="T68" fmla="*/ 323101401 w 218"/>
                <a:gd name="T69" fmla="*/ 68210526 h 209"/>
                <a:gd name="T70" fmla="*/ 323101401 w 218"/>
                <a:gd name="T71" fmla="*/ 53850316 h 209"/>
                <a:gd name="T72" fmla="*/ 391311823 w 218"/>
                <a:gd name="T73" fmla="*/ 0 h 209"/>
                <a:gd name="T74" fmla="*/ 452341203 w 218"/>
                <a:gd name="T75" fmla="*/ 53850316 h 209"/>
                <a:gd name="T76" fmla="*/ 452341203 w 218"/>
                <a:gd name="T77" fmla="*/ 254891368 h 209"/>
                <a:gd name="T78" fmla="*/ 452341203 w 218"/>
                <a:gd name="T79" fmla="*/ 254891368 h 209"/>
                <a:gd name="T80" fmla="*/ 653383843 w 218"/>
                <a:gd name="T81" fmla="*/ 333873474 h 209"/>
                <a:gd name="T82" fmla="*/ 459522245 w 218"/>
                <a:gd name="T83" fmla="*/ 333873474 h 209"/>
                <a:gd name="T84" fmla="*/ 459522245 w 218"/>
                <a:gd name="T85" fmla="*/ 441574105 h 209"/>
                <a:gd name="T86" fmla="*/ 653383843 w 218"/>
                <a:gd name="T87" fmla="*/ 441574105 h 209"/>
                <a:gd name="T88" fmla="*/ 689283367 w 218"/>
                <a:gd name="T89" fmla="*/ 391312421 h 209"/>
                <a:gd name="T90" fmla="*/ 653383843 w 218"/>
                <a:gd name="T91" fmla="*/ 333873474 h 2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18"/>
                <a:gd name="T139" fmla="*/ 0 h 209"/>
                <a:gd name="T140" fmla="*/ 218 w 218"/>
                <a:gd name="T141" fmla="*/ 209 h 2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18" h="209">
                  <a:moveTo>
                    <a:pt x="88" y="43"/>
                  </a:moveTo>
                  <a:lnTo>
                    <a:pt x="36" y="43"/>
                  </a:lnTo>
                  <a:lnTo>
                    <a:pt x="26" y="57"/>
                  </a:lnTo>
                  <a:lnTo>
                    <a:pt x="36" y="71"/>
                  </a:lnTo>
                  <a:lnTo>
                    <a:pt x="88" y="71"/>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close/>
                  <a:moveTo>
                    <a:pt x="182" y="93"/>
                  </a:moveTo>
                  <a:lnTo>
                    <a:pt x="128" y="93"/>
                  </a:lnTo>
                  <a:lnTo>
                    <a:pt x="128" y="123"/>
                  </a:lnTo>
                  <a:lnTo>
                    <a:pt x="182" y="123"/>
                  </a:lnTo>
                  <a:lnTo>
                    <a:pt x="192" y="109"/>
                  </a:lnTo>
                  <a:lnTo>
                    <a:pt x="182" y="93"/>
                  </a:lnTo>
                  <a:close/>
                </a:path>
              </a:pathLst>
            </a:custGeom>
            <a:solidFill>
              <a:srgbClr val="005A9E"/>
            </a:solidFill>
            <a:ln>
              <a:noFill/>
            </a:ln>
          </p:spPr>
          <p:txBody>
            <a:bodyPr lIns="121920" tIns="60960" rIns="121920" bIns="60960"/>
            <a:lstStyle/>
            <a:p>
              <a:endParaRPr lang="zh-CN" altLang="en-US"/>
            </a:p>
          </p:txBody>
        </p:sp>
      </p:grpSp>
      <p:grpSp>
        <p:nvGrpSpPr>
          <p:cNvPr id="99" name="组合 98"/>
          <p:cNvGrpSpPr/>
          <p:nvPr/>
        </p:nvGrpSpPr>
        <p:grpSpPr>
          <a:xfrm>
            <a:off x="4335088" y="3799432"/>
            <a:ext cx="674791" cy="674791"/>
            <a:chOff x="7074694" y="598563"/>
            <a:chExt cx="674791" cy="674791"/>
          </a:xfrm>
        </p:grpSpPr>
        <p:grpSp>
          <p:nvGrpSpPr>
            <p:cNvPr id="100" name="组合 99"/>
            <p:cNvGrpSpPr/>
            <p:nvPr/>
          </p:nvGrpSpPr>
          <p:grpSpPr>
            <a:xfrm>
              <a:off x="7074694" y="598563"/>
              <a:ext cx="674791" cy="674791"/>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Freeform 110"/>
            <p:cNvSpPr>
              <a:spLocks noChangeAspect="1" noEditPoints="1" noChangeArrowheads="1"/>
            </p:cNvSpPr>
            <p:nvPr/>
          </p:nvSpPr>
          <p:spPr bwMode="auto">
            <a:xfrm>
              <a:off x="7209124" y="750436"/>
              <a:ext cx="405928" cy="359796"/>
            </a:xfrm>
            <a:custGeom>
              <a:avLst/>
              <a:gdLst>
                <a:gd name="T0" fmla="*/ 1099726970 w 100"/>
                <a:gd name="T1" fmla="*/ 81000000 h 88"/>
                <a:gd name="T2" fmla="*/ 1519621747 w 100"/>
                <a:gd name="T3" fmla="*/ 830250000 h 88"/>
                <a:gd name="T4" fmla="*/ 1519621747 w 100"/>
                <a:gd name="T5" fmla="*/ 830250000 h 88"/>
                <a:gd name="T6" fmla="*/ 1959513430 w 100"/>
                <a:gd name="T7" fmla="*/ 1599750000 h 88"/>
                <a:gd name="T8" fmla="*/ 1919524090 w 100"/>
                <a:gd name="T9" fmla="*/ 1761750000 h 88"/>
                <a:gd name="T10" fmla="*/ 1839540938 w 100"/>
                <a:gd name="T11" fmla="*/ 1782000000 h 88"/>
                <a:gd name="T12" fmla="*/ 1839540938 w 100"/>
                <a:gd name="T13" fmla="*/ 1782000000 h 88"/>
                <a:gd name="T14" fmla="*/ 979754479 w 100"/>
                <a:gd name="T15" fmla="*/ 1782000000 h 88"/>
                <a:gd name="T16" fmla="*/ 139964926 w 100"/>
                <a:gd name="T17" fmla="*/ 1782000000 h 88"/>
                <a:gd name="T18" fmla="*/ 0 w 100"/>
                <a:gd name="T19" fmla="*/ 1660500000 h 88"/>
                <a:gd name="T20" fmla="*/ 19996906 w 100"/>
                <a:gd name="T21" fmla="*/ 1579500000 h 88"/>
                <a:gd name="T22" fmla="*/ 459884117 w 100"/>
                <a:gd name="T23" fmla="*/ 830250000 h 88"/>
                <a:gd name="T24" fmla="*/ 459884117 w 100"/>
                <a:gd name="T25" fmla="*/ 830250000 h 88"/>
                <a:gd name="T26" fmla="*/ 879783365 w 100"/>
                <a:gd name="T27" fmla="*/ 81000000 h 88"/>
                <a:gd name="T28" fmla="*/ 1059737631 w 100"/>
                <a:gd name="T29" fmla="*/ 40500000 h 88"/>
                <a:gd name="T30" fmla="*/ 1099726970 w 100"/>
                <a:gd name="T31" fmla="*/ 81000000 h 88"/>
                <a:gd name="T32" fmla="*/ 879783365 w 100"/>
                <a:gd name="T33" fmla="*/ 688500000 h 88"/>
                <a:gd name="T34" fmla="*/ 879783365 w 100"/>
                <a:gd name="T35" fmla="*/ 749250000 h 88"/>
                <a:gd name="T36" fmla="*/ 919772705 w 100"/>
                <a:gd name="T37" fmla="*/ 1255500000 h 88"/>
                <a:gd name="T38" fmla="*/ 1039740725 w 100"/>
                <a:gd name="T39" fmla="*/ 1255500000 h 88"/>
                <a:gd name="T40" fmla="*/ 1079730065 w 100"/>
                <a:gd name="T41" fmla="*/ 749250000 h 88"/>
                <a:gd name="T42" fmla="*/ 1079730065 w 100"/>
                <a:gd name="T43" fmla="*/ 688500000 h 88"/>
                <a:gd name="T44" fmla="*/ 879783365 w 100"/>
                <a:gd name="T45" fmla="*/ 688500000 h 88"/>
                <a:gd name="T46" fmla="*/ 979754479 w 100"/>
                <a:gd name="T47" fmla="*/ 1458000000 h 88"/>
                <a:gd name="T48" fmla="*/ 1059737631 w 100"/>
                <a:gd name="T49" fmla="*/ 1397250000 h 88"/>
                <a:gd name="T50" fmla="*/ 979754479 w 100"/>
                <a:gd name="T51" fmla="*/ 1316250000 h 88"/>
                <a:gd name="T52" fmla="*/ 899775799 w 100"/>
                <a:gd name="T53" fmla="*/ 1397250000 h 88"/>
                <a:gd name="T54" fmla="*/ 979754479 w 100"/>
                <a:gd name="T55" fmla="*/ 1458000000 h 88"/>
                <a:gd name="T56" fmla="*/ 1299678142 w 100"/>
                <a:gd name="T57" fmla="*/ 972000000 h 88"/>
                <a:gd name="T58" fmla="*/ 979754479 w 100"/>
                <a:gd name="T59" fmla="*/ 405000000 h 88"/>
                <a:gd name="T60" fmla="*/ 679832194 w 100"/>
                <a:gd name="T61" fmla="*/ 951750000 h 88"/>
                <a:gd name="T62" fmla="*/ 659835288 w 100"/>
                <a:gd name="T63" fmla="*/ 972000000 h 88"/>
                <a:gd name="T64" fmla="*/ 339916097 w 100"/>
                <a:gd name="T65" fmla="*/ 1518750000 h 88"/>
                <a:gd name="T66" fmla="*/ 979754479 w 100"/>
                <a:gd name="T67" fmla="*/ 1518750000 h 88"/>
                <a:gd name="T68" fmla="*/ 1619597333 w 100"/>
                <a:gd name="T69" fmla="*/ 1518750000 h 88"/>
                <a:gd name="T70" fmla="*/ 1299678142 w 100"/>
                <a:gd name="T71" fmla="*/ 972000000 h 88"/>
                <a:gd name="T72" fmla="*/ 1299678142 w 100"/>
                <a:gd name="T73" fmla="*/ 972000000 h 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0"/>
                <a:gd name="T112" fmla="*/ 0 h 88"/>
                <a:gd name="T113" fmla="*/ 100 w 100"/>
                <a:gd name="T114" fmla="*/ 88 h 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005A9E"/>
            </a:solidFill>
            <a:ln>
              <a:noFill/>
            </a:ln>
          </p:spPr>
          <p:txBody>
            <a:bodyPr lIns="121920" tIns="60960" rIns="121920" bIns="60960"/>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additive="base">
                                        <p:cTn id="13" dur="500" fill="hold"/>
                                        <p:tgtEl>
                                          <p:spTgt spid="66"/>
                                        </p:tgtEl>
                                        <p:attrNameLst>
                                          <p:attrName>ppt_x</p:attrName>
                                        </p:attrNameLst>
                                      </p:cBhvr>
                                      <p:tavLst>
                                        <p:tav tm="0">
                                          <p:val>
                                            <p:strVal val="0-#ppt_w/2"/>
                                          </p:val>
                                        </p:tav>
                                        <p:tav tm="100000">
                                          <p:val>
                                            <p:strVal val="#ppt_x"/>
                                          </p:val>
                                        </p:tav>
                                      </p:tavLst>
                                    </p:anim>
                                    <p:anim calcmode="lin" valueType="num">
                                      <p:cBhvr additive="base">
                                        <p:cTn id="14" dur="500" fill="hold"/>
                                        <p:tgtEl>
                                          <p:spTgt spid="6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0-#ppt_w/2"/>
                                          </p:val>
                                        </p:tav>
                                        <p:tav tm="100000">
                                          <p:val>
                                            <p:strVal val="#ppt_x"/>
                                          </p:val>
                                        </p:tav>
                                      </p:tavLst>
                                    </p:anim>
                                    <p:anim calcmode="lin" valueType="num">
                                      <p:cBhvr additive="base">
                                        <p:cTn id="1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63"/>
                                        </p:tgtEl>
                                        <p:attrNameLst>
                                          <p:attrName>style.visibility</p:attrName>
                                        </p:attrNameLst>
                                      </p:cBhvr>
                                      <p:to>
                                        <p:strVal val="visible"/>
                                      </p:to>
                                    </p:set>
                                    <p:anim calcmode="lin" valueType="num">
                                      <p:cBhvr>
                                        <p:cTn id="23"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63"/>
                                        </p:tgtEl>
                                        <p:attrNameLst>
                                          <p:attrName>ppt_y</p:attrName>
                                        </p:attrNameLst>
                                      </p:cBhvr>
                                      <p:tavLst>
                                        <p:tav tm="0">
                                          <p:val>
                                            <p:strVal val="#ppt_y"/>
                                          </p:val>
                                        </p:tav>
                                        <p:tav tm="100000">
                                          <p:val>
                                            <p:strVal val="#ppt_y"/>
                                          </p:val>
                                        </p:tav>
                                      </p:tavLst>
                                    </p:anim>
                                    <p:anim calcmode="lin" valueType="num">
                                      <p:cBhvr>
                                        <p:cTn id="25"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heel(1)">
                                      <p:cBhvr>
                                        <p:cTn id="32" dur="2000"/>
                                        <p:tgtEl>
                                          <p:spTgt spid="73"/>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heel(1)">
                                      <p:cBhvr>
                                        <p:cTn id="35" dur="20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grpId="0" nodeType="withEffect">
                                  <p:stCondLst>
                                    <p:cond delay="30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90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wipe(left)">
                                      <p:cBhvr>
                                        <p:cTn id="54" dur="500"/>
                                        <p:tgtEl>
                                          <p:spTgt spid="56"/>
                                        </p:tgtEl>
                                      </p:cBhvr>
                                    </p:animEffect>
                                  </p:childTnLst>
                                </p:cTn>
                              </p:par>
                              <p:par>
                                <p:cTn id="55" presetID="22" presetClass="entr" presetSubtype="8"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left)">
                                      <p:cBhvr>
                                        <p:cTn id="57" dur="500"/>
                                        <p:tgtEl>
                                          <p:spTgt spid="5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left)">
                                      <p:cBhvr>
                                        <p:cTn id="60" dur="500"/>
                                        <p:tgtEl>
                                          <p:spTgt spid="5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left)">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300"/>
                                  </p:stCondLst>
                                  <p:childTnLst>
                                    <p:set>
                                      <p:cBhvr>
                                        <p:cTn id="67" dur="1" fill="hold">
                                          <p:stCondLst>
                                            <p:cond delay="0"/>
                                          </p:stCondLst>
                                        </p:cTn>
                                        <p:tgtEl>
                                          <p:spTgt spid="82"/>
                                        </p:tgtEl>
                                        <p:attrNameLst>
                                          <p:attrName>style.visibility</p:attrName>
                                        </p:attrNameLst>
                                      </p:cBhvr>
                                      <p:to>
                                        <p:strVal val="visible"/>
                                      </p:to>
                                    </p:set>
                                    <p:animEffect transition="in" filter="fade">
                                      <p:cBhvr>
                                        <p:cTn id="68" dur="500"/>
                                        <p:tgtEl>
                                          <p:spTgt spid="82"/>
                                        </p:tgtEl>
                                      </p:cBhvr>
                                    </p:animEffect>
                                  </p:childTnLst>
                                </p:cTn>
                              </p:par>
                              <p:par>
                                <p:cTn id="69" presetID="10" presetClass="entr" presetSubtype="0" fill="hold" nodeType="withEffect">
                                  <p:stCondLst>
                                    <p:cond delay="60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500"/>
                                        <p:tgtEl>
                                          <p:spTgt spid="89"/>
                                        </p:tgtEl>
                                      </p:cBhvr>
                                    </p:animEffect>
                                  </p:childTnLst>
                                </p:cTn>
                              </p:par>
                              <p:par>
                                <p:cTn id="72" presetID="10" presetClass="entr" presetSubtype="0" fill="hold" nodeType="withEffect">
                                  <p:stCondLst>
                                    <p:cond delay="900"/>
                                  </p:stCondLst>
                                  <p:childTnLst>
                                    <p:set>
                                      <p:cBhvr>
                                        <p:cTn id="73" dur="1" fill="hold">
                                          <p:stCondLst>
                                            <p:cond delay="0"/>
                                          </p:stCondLst>
                                        </p:cTn>
                                        <p:tgtEl>
                                          <p:spTgt spid="94"/>
                                        </p:tgtEl>
                                        <p:attrNameLst>
                                          <p:attrName>style.visibility</p:attrName>
                                        </p:attrNameLst>
                                      </p:cBhvr>
                                      <p:to>
                                        <p:strVal val="visible"/>
                                      </p:to>
                                    </p:set>
                                    <p:animEffect transition="in" filter="fade">
                                      <p:cBhvr>
                                        <p:cTn id="74" dur="500"/>
                                        <p:tgtEl>
                                          <p:spTgt spid="94"/>
                                        </p:tgtEl>
                                      </p:cBhvr>
                                    </p:animEffect>
                                  </p:childTnLst>
                                </p:cTn>
                              </p:par>
                              <p:par>
                                <p:cTn id="75" presetID="10" presetClass="entr" presetSubtype="0" fill="hold" nodeType="withEffect">
                                  <p:stCondLst>
                                    <p:cond delay="1200"/>
                                  </p:stCondLst>
                                  <p:childTnLst>
                                    <p:set>
                                      <p:cBhvr>
                                        <p:cTn id="76" dur="1" fill="hold">
                                          <p:stCondLst>
                                            <p:cond delay="0"/>
                                          </p:stCondLst>
                                        </p:cTn>
                                        <p:tgtEl>
                                          <p:spTgt spid="99"/>
                                        </p:tgtEl>
                                        <p:attrNameLst>
                                          <p:attrName>style.visibility</p:attrName>
                                        </p:attrNameLst>
                                      </p:cBhvr>
                                      <p:to>
                                        <p:strVal val="visible"/>
                                      </p:to>
                                    </p:set>
                                    <p:animEffect transition="in" filter="fade">
                                      <p:cBhvr>
                                        <p:cTn id="77" dur="500"/>
                                        <p:tgtEl>
                                          <p:spTgt spid="99"/>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grpId="0" nodeType="clickEffect">
                                  <p:stCondLst>
                                    <p:cond delay="0"/>
                                  </p:stCondLst>
                                  <p:iterate type="lt">
                                    <p:tmPct val="15000"/>
                                  </p:iterate>
                                  <p:childTnLst>
                                    <p:set>
                                      <p:cBhvr>
                                        <p:cTn id="81" dur="1" fill="hold">
                                          <p:stCondLst>
                                            <p:cond delay="0"/>
                                          </p:stCondLst>
                                        </p:cTn>
                                        <p:tgtEl>
                                          <p:spTgt spid="61"/>
                                        </p:tgtEl>
                                        <p:attrNameLst>
                                          <p:attrName>style.visibility</p:attrName>
                                        </p:attrNameLst>
                                      </p:cBhvr>
                                      <p:to>
                                        <p:strVal val="visible"/>
                                      </p:to>
                                    </p:set>
                                    <p:anim calcmode="lin" valueType="num">
                                      <p:cBhvr additive="base">
                                        <p:cTn id="82" dur="500" fill="hold"/>
                                        <p:tgtEl>
                                          <p:spTgt spid="61"/>
                                        </p:tgtEl>
                                        <p:attrNameLst>
                                          <p:attrName>ppt_x</p:attrName>
                                        </p:attrNameLst>
                                      </p:cBhvr>
                                      <p:tavLst>
                                        <p:tav tm="0">
                                          <p:val>
                                            <p:strVal val="1+#ppt_w/2"/>
                                          </p:val>
                                        </p:tav>
                                        <p:tav tm="100000">
                                          <p:val>
                                            <p:strVal val="#ppt_x"/>
                                          </p:val>
                                        </p:tav>
                                      </p:tavLst>
                                    </p:anim>
                                    <p:anim calcmode="lin" valueType="num">
                                      <p:cBhvr additive="base">
                                        <p:cTn id="83" dur="500" fill="hold"/>
                                        <p:tgtEl>
                                          <p:spTgt spid="61"/>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200"/>
                                  </p:stCondLst>
                                  <p:iterate type="lt">
                                    <p:tmPct val="15000"/>
                                  </p:iterate>
                                  <p:childTnLst>
                                    <p:set>
                                      <p:cBhvr>
                                        <p:cTn id="85" dur="1" fill="hold">
                                          <p:stCondLst>
                                            <p:cond delay="0"/>
                                          </p:stCondLst>
                                        </p:cTn>
                                        <p:tgtEl>
                                          <p:spTgt spid="71"/>
                                        </p:tgtEl>
                                        <p:attrNameLst>
                                          <p:attrName>style.visibility</p:attrName>
                                        </p:attrNameLst>
                                      </p:cBhvr>
                                      <p:to>
                                        <p:strVal val="visible"/>
                                      </p:to>
                                    </p:set>
                                    <p:anim calcmode="lin" valueType="num">
                                      <p:cBhvr additive="base">
                                        <p:cTn id="86" dur="500" fill="hold"/>
                                        <p:tgtEl>
                                          <p:spTgt spid="71"/>
                                        </p:tgtEl>
                                        <p:attrNameLst>
                                          <p:attrName>ppt_x</p:attrName>
                                        </p:attrNameLst>
                                      </p:cBhvr>
                                      <p:tavLst>
                                        <p:tav tm="0">
                                          <p:val>
                                            <p:strVal val="1+#ppt_w/2"/>
                                          </p:val>
                                        </p:tav>
                                        <p:tav tm="100000">
                                          <p:val>
                                            <p:strVal val="#ppt_x"/>
                                          </p:val>
                                        </p:tav>
                                      </p:tavLst>
                                    </p:anim>
                                    <p:anim calcmode="lin" valueType="num">
                                      <p:cBhvr additive="base">
                                        <p:cTn id="87" dur="500" fill="hold"/>
                                        <p:tgtEl>
                                          <p:spTgt spid="71"/>
                                        </p:tgtEl>
                                        <p:attrNameLst>
                                          <p:attrName>ppt_y</p:attrName>
                                        </p:attrNameLst>
                                      </p:cBhvr>
                                      <p:tavLst>
                                        <p:tav tm="0">
                                          <p:val>
                                            <p:strVal val="#ppt_y"/>
                                          </p:val>
                                        </p:tav>
                                        <p:tav tm="100000">
                                          <p:val>
                                            <p:strVal val="#ppt_y"/>
                                          </p:val>
                                        </p:tav>
                                      </p:tavLst>
                                    </p:anim>
                                  </p:childTnLst>
                                </p:cTn>
                              </p:par>
                              <p:par>
                                <p:cTn id="88" presetID="2" presetClass="entr" presetSubtype="2" fill="hold" grpId="0" nodeType="withEffect">
                                  <p:stCondLst>
                                    <p:cond delay="400"/>
                                  </p:stCondLst>
                                  <p:iterate type="lt">
                                    <p:tmPct val="15000"/>
                                  </p:iterate>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fill="hold"/>
                                        <p:tgtEl>
                                          <p:spTgt spid="69"/>
                                        </p:tgtEl>
                                        <p:attrNameLst>
                                          <p:attrName>ppt_x</p:attrName>
                                        </p:attrNameLst>
                                      </p:cBhvr>
                                      <p:tavLst>
                                        <p:tav tm="0">
                                          <p:val>
                                            <p:strVal val="1+#ppt_w/2"/>
                                          </p:val>
                                        </p:tav>
                                        <p:tav tm="100000">
                                          <p:val>
                                            <p:strVal val="#ppt_x"/>
                                          </p:val>
                                        </p:tav>
                                      </p:tavLst>
                                    </p:anim>
                                    <p:anim calcmode="lin" valueType="num">
                                      <p:cBhvr additive="base">
                                        <p:cTn id="91" dur="500" fill="hold"/>
                                        <p:tgtEl>
                                          <p:spTgt spid="69"/>
                                        </p:tgtEl>
                                        <p:attrNameLst>
                                          <p:attrName>ppt_y</p:attrName>
                                        </p:attrNameLst>
                                      </p:cBhvr>
                                      <p:tavLst>
                                        <p:tav tm="0">
                                          <p:val>
                                            <p:strVal val="#ppt_y"/>
                                          </p:val>
                                        </p:tav>
                                        <p:tav tm="100000">
                                          <p:val>
                                            <p:strVal val="#ppt_y"/>
                                          </p:val>
                                        </p:tav>
                                      </p:tavLst>
                                    </p:anim>
                                  </p:childTnLst>
                                </p:cTn>
                              </p:par>
                              <p:par>
                                <p:cTn id="92" presetID="2" presetClass="entr" presetSubtype="2" fill="hold" grpId="0" nodeType="withEffect">
                                  <p:stCondLst>
                                    <p:cond delay="600"/>
                                  </p:stCondLst>
                                  <p:iterate type="lt">
                                    <p:tmPct val="15000"/>
                                  </p:iterate>
                                  <p:childTnLst>
                                    <p:set>
                                      <p:cBhvr>
                                        <p:cTn id="93" dur="1" fill="hold">
                                          <p:stCondLst>
                                            <p:cond delay="0"/>
                                          </p:stCondLst>
                                        </p:cTn>
                                        <p:tgtEl>
                                          <p:spTgt spid="67"/>
                                        </p:tgtEl>
                                        <p:attrNameLst>
                                          <p:attrName>style.visibility</p:attrName>
                                        </p:attrNameLst>
                                      </p:cBhvr>
                                      <p:to>
                                        <p:strVal val="visible"/>
                                      </p:to>
                                    </p:set>
                                    <p:anim calcmode="lin" valueType="num">
                                      <p:cBhvr additive="base">
                                        <p:cTn id="94" dur="500" fill="hold"/>
                                        <p:tgtEl>
                                          <p:spTgt spid="67"/>
                                        </p:tgtEl>
                                        <p:attrNameLst>
                                          <p:attrName>ppt_x</p:attrName>
                                        </p:attrNameLst>
                                      </p:cBhvr>
                                      <p:tavLst>
                                        <p:tav tm="0">
                                          <p:val>
                                            <p:strVal val="1+#ppt_w/2"/>
                                          </p:val>
                                        </p:tav>
                                        <p:tav tm="100000">
                                          <p:val>
                                            <p:strVal val="#ppt_x"/>
                                          </p:val>
                                        </p:tav>
                                      </p:tavLst>
                                    </p:anim>
                                    <p:anim calcmode="lin" valueType="num">
                                      <p:cBhvr additive="base">
                                        <p:cTn id="95"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barn(inVertical)">
                                      <p:cBhvr>
                                        <p:cTn id="100" dur="500"/>
                                        <p:tgtEl>
                                          <p:spTgt spid="62"/>
                                        </p:tgtEl>
                                      </p:cBhvr>
                                    </p:animEffect>
                                  </p:childTnLst>
                                </p:cTn>
                              </p:par>
                              <p:par>
                                <p:cTn id="101" presetID="16" presetClass="entr" presetSubtype="21" fill="hold" grpId="0" nodeType="withEffect">
                                  <p:stCondLst>
                                    <p:cond delay="300"/>
                                  </p:stCondLst>
                                  <p:childTnLst>
                                    <p:set>
                                      <p:cBhvr>
                                        <p:cTn id="102" dur="1" fill="hold">
                                          <p:stCondLst>
                                            <p:cond delay="0"/>
                                          </p:stCondLst>
                                        </p:cTn>
                                        <p:tgtEl>
                                          <p:spTgt spid="70"/>
                                        </p:tgtEl>
                                        <p:attrNameLst>
                                          <p:attrName>style.visibility</p:attrName>
                                        </p:attrNameLst>
                                      </p:cBhvr>
                                      <p:to>
                                        <p:strVal val="visible"/>
                                      </p:to>
                                    </p:set>
                                    <p:animEffect transition="in" filter="barn(inVertical)">
                                      <p:cBhvr>
                                        <p:cTn id="103" dur="500"/>
                                        <p:tgtEl>
                                          <p:spTgt spid="70"/>
                                        </p:tgtEl>
                                      </p:cBhvr>
                                    </p:animEffect>
                                  </p:childTnLst>
                                </p:cTn>
                              </p:par>
                              <p:par>
                                <p:cTn id="104" presetID="16" presetClass="entr" presetSubtype="21" fill="hold" grpId="0" nodeType="withEffect">
                                  <p:stCondLst>
                                    <p:cond delay="600"/>
                                  </p:stCondLst>
                                  <p:childTnLst>
                                    <p:set>
                                      <p:cBhvr>
                                        <p:cTn id="105" dur="1" fill="hold">
                                          <p:stCondLst>
                                            <p:cond delay="0"/>
                                          </p:stCondLst>
                                        </p:cTn>
                                        <p:tgtEl>
                                          <p:spTgt spid="72"/>
                                        </p:tgtEl>
                                        <p:attrNameLst>
                                          <p:attrName>style.visibility</p:attrName>
                                        </p:attrNameLst>
                                      </p:cBhvr>
                                      <p:to>
                                        <p:strVal val="visible"/>
                                      </p:to>
                                    </p:set>
                                    <p:animEffect transition="in" filter="barn(inVertical)">
                                      <p:cBhvr>
                                        <p:cTn id="106" dur="500"/>
                                        <p:tgtEl>
                                          <p:spTgt spid="72"/>
                                        </p:tgtEl>
                                      </p:cBhvr>
                                    </p:animEffect>
                                  </p:childTnLst>
                                </p:cTn>
                              </p:par>
                              <p:par>
                                <p:cTn id="107" presetID="16" presetClass="entr" presetSubtype="21" fill="hold" grpId="0" nodeType="withEffect">
                                  <p:stCondLst>
                                    <p:cond delay="900"/>
                                  </p:stCondLst>
                                  <p:childTnLst>
                                    <p:set>
                                      <p:cBhvr>
                                        <p:cTn id="108" dur="1" fill="hold">
                                          <p:stCondLst>
                                            <p:cond delay="0"/>
                                          </p:stCondLst>
                                        </p:cTn>
                                        <p:tgtEl>
                                          <p:spTgt spid="68"/>
                                        </p:tgtEl>
                                        <p:attrNameLst>
                                          <p:attrName>style.visibility</p:attrName>
                                        </p:attrNameLst>
                                      </p:cBhvr>
                                      <p:to>
                                        <p:strVal val="visible"/>
                                      </p:to>
                                    </p:set>
                                    <p:animEffect transition="in" filter="barn(inVertical)">
                                      <p:cBhvr>
                                        <p:cTn id="10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animBg="1"/>
      <p:bldP spid="65" grpId="0"/>
      <p:bldP spid="66" grpId="0" animBg="1"/>
      <p:bldP spid="55" grpId="0" animBg="1"/>
      <p:bldP spid="56" grpId="0" animBg="1"/>
      <p:bldP spid="57" grpId="0" animBg="1"/>
      <p:bldP spid="59" grpId="0" animBg="1"/>
      <p:bldP spid="61" grpId="0"/>
      <p:bldP spid="62" grpId="0"/>
      <p:bldP spid="67" grpId="0"/>
      <p:bldP spid="68" grpId="0"/>
      <p:bldP spid="69" grpId="0"/>
      <p:bldP spid="70" grpId="0"/>
      <p:bldP spid="71" grpId="0"/>
      <p:bldP spid="72" grpId="0"/>
      <p:bldP spid="78" grpId="0" animBg="1"/>
      <p:bldP spid="79" grpId="0" animBg="1"/>
      <p:bldP spid="80" grpId="0" animBg="1"/>
      <p:bldP spid="8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73" name="TextBox 72"/>
          <p:cNvSpPr txBox="1"/>
          <p:nvPr/>
        </p:nvSpPr>
        <p:spPr>
          <a:xfrm>
            <a:off x="1100870" y="250030"/>
            <a:ext cx="152341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项目完成情况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4" name="任意多边形 73"/>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75" name="TextBox 74"/>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76" name="流程图: 摘录 75"/>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cxnSp>
        <p:nvCxnSpPr>
          <p:cNvPr id="71" name="肘形连接符 3"/>
          <p:cNvCxnSpPr>
            <a:cxnSpLocks noChangeShapeType="1"/>
          </p:cNvCxnSpPr>
          <p:nvPr/>
        </p:nvCxnSpPr>
        <p:spPr bwMode="auto">
          <a:xfrm flipV="1">
            <a:off x="1595438" y="1404938"/>
            <a:ext cx="2726531" cy="40957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72" name="肘形连接符 71"/>
          <p:cNvCxnSpPr>
            <a:cxnSpLocks noChangeShapeType="1"/>
          </p:cNvCxnSpPr>
          <p:nvPr/>
        </p:nvCxnSpPr>
        <p:spPr bwMode="auto">
          <a:xfrm flipH="1" flipV="1">
            <a:off x="4781550" y="1404938"/>
            <a:ext cx="2827735" cy="40957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77" name="肘形连接符 2"/>
          <p:cNvCxnSpPr>
            <a:cxnSpLocks noChangeShapeType="1"/>
          </p:cNvCxnSpPr>
          <p:nvPr/>
        </p:nvCxnSpPr>
        <p:spPr bwMode="auto">
          <a:xfrm flipH="1">
            <a:off x="4781550" y="3976688"/>
            <a:ext cx="2827735" cy="40838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78" name="肘形连接符 4"/>
          <p:cNvCxnSpPr>
            <a:cxnSpLocks noChangeShapeType="1"/>
          </p:cNvCxnSpPr>
          <p:nvPr/>
        </p:nvCxnSpPr>
        <p:spPr bwMode="auto">
          <a:xfrm>
            <a:off x="1595438" y="3976688"/>
            <a:ext cx="2726531" cy="408385"/>
          </a:xfrm>
          <a:prstGeom prst="bentConnector3">
            <a:avLst>
              <a:gd name="adj1" fmla="val 218"/>
            </a:avLst>
          </a:prstGeom>
          <a:noFill/>
          <a:ln w="19050">
            <a:solidFill>
              <a:schemeClr val="tx1">
                <a:lumMod val="75000"/>
                <a:lumOff val="25000"/>
              </a:schemeClr>
            </a:solidFill>
            <a:bevel/>
            <a:headEnd type="oval" w="med" len="med"/>
            <a:tailEnd type="oval" w="med" len="med"/>
          </a:ln>
          <a:extLst>
            <a:ext uri="{909E8E84-426E-40DD-AFC4-6F175D3DCCD1}">
              <a14:hiddenFill xmlns:a14="http://schemas.microsoft.com/office/drawing/2010/main">
                <a:noFill/>
              </a14:hiddenFill>
            </a:ext>
          </a:extLst>
        </p:spPr>
      </p:cxnSp>
      <p:sp>
        <p:nvSpPr>
          <p:cNvPr id="79" name="文本框 5"/>
          <p:cNvSpPr>
            <a:spLocks noChangeArrowheads="1"/>
          </p:cNvSpPr>
          <p:nvPr/>
        </p:nvSpPr>
        <p:spPr bwMode="auto">
          <a:xfrm>
            <a:off x="2164556" y="3706416"/>
            <a:ext cx="2157413"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grpSp>
        <p:nvGrpSpPr>
          <p:cNvPr id="80" name="组合 79"/>
          <p:cNvGrpSpPr/>
          <p:nvPr/>
        </p:nvGrpSpPr>
        <p:grpSpPr>
          <a:xfrm>
            <a:off x="1072935" y="2892449"/>
            <a:ext cx="980337" cy="980337"/>
            <a:chOff x="1072935" y="2884829"/>
            <a:chExt cx="980337" cy="980337"/>
          </a:xfrm>
        </p:grpSpPr>
        <p:grpSp>
          <p:nvGrpSpPr>
            <p:cNvPr id="81" name="组合 80"/>
            <p:cNvGrpSpPr/>
            <p:nvPr/>
          </p:nvGrpSpPr>
          <p:grpSpPr>
            <a:xfrm>
              <a:off x="1072935" y="2884829"/>
              <a:ext cx="980337" cy="980337"/>
              <a:chOff x="304800" y="673100"/>
              <a:chExt cx="4000500" cy="4000500"/>
            </a:xfrm>
            <a:effectLst>
              <a:outerShdw blurRad="444500" dist="254000" dir="8100000" algn="tr" rotWithShape="0">
                <a:prstClr val="black">
                  <a:alpha val="50000"/>
                </a:prstClr>
              </a:outerShdw>
            </a:effectLst>
          </p:grpSpPr>
          <p:sp>
            <p:nvSpPr>
              <p:cNvPr id="86" name="同心圆 8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椭圆 8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9"/>
            <p:cNvGrpSpPr/>
            <p:nvPr/>
          </p:nvGrpSpPr>
          <p:grpSpPr bwMode="auto">
            <a:xfrm>
              <a:off x="1421984" y="3213744"/>
              <a:ext cx="282243" cy="476079"/>
              <a:chOff x="0" y="0"/>
              <a:chExt cx="292099" cy="492124"/>
            </a:xfrm>
            <a:solidFill>
              <a:srgbClr val="C00000"/>
            </a:solidFill>
          </p:grpSpPr>
          <p:sp>
            <p:nvSpPr>
              <p:cNvPr id="83" name="Freeform 15"/>
              <p:cNvSpPr>
                <a:spLocks noEditPoints="1" noChangeArrowheads="1"/>
              </p:cNvSpPr>
              <p:nvPr/>
            </p:nvSpPr>
            <p:spPr bwMode="auto">
              <a:xfrm>
                <a:off x="0" y="0"/>
                <a:ext cx="292099" cy="492124"/>
              </a:xfrm>
              <a:custGeom>
                <a:avLst/>
                <a:gdLst>
                  <a:gd name="T0" fmla="*/ 0 w 166"/>
                  <a:gd name="T1" fmla="*/ 2147483647 h 280"/>
                  <a:gd name="T2" fmla="*/ 2147483647 w 166"/>
                  <a:gd name="T3" fmla="*/ 2147483647 h 280"/>
                  <a:gd name="T4" fmla="*/ 2147483647 w 166"/>
                  <a:gd name="T5" fmla="*/ 2147483647 h 280"/>
                  <a:gd name="T6" fmla="*/ 2147483647 w 166"/>
                  <a:gd name="T7" fmla="*/ 2147483647 h 280"/>
                  <a:gd name="T8" fmla="*/ 2147483647 w 166"/>
                  <a:gd name="T9" fmla="*/ 2147483647 h 280"/>
                  <a:gd name="T10" fmla="*/ 2147483647 w 166"/>
                  <a:gd name="T11" fmla="*/ 2147483647 h 280"/>
                  <a:gd name="T12" fmla="*/ 2147483647 w 166"/>
                  <a:gd name="T13" fmla="*/ 2147483647 h 280"/>
                  <a:gd name="T14" fmla="*/ 2147483647 w 166"/>
                  <a:gd name="T15" fmla="*/ 2147483647 h 280"/>
                  <a:gd name="T16" fmla="*/ 2147483647 w 166"/>
                  <a:gd name="T17" fmla="*/ 2147483647 h 280"/>
                  <a:gd name="T18" fmla="*/ 0 w 166"/>
                  <a:gd name="T19" fmla="*/ 2147483647 h 280"/>
                  <a:gd name="T20" fmla="*/ 0 w 166"/>
                  <a:gd name="T21" fmla="*/ 2147483647 h 280"/>
                  <a:gd name="T22" fmla="*/ 0 w 166"/>
                  <a:gd name="T23" fmla="*/ 2147483647 h 280"/>
                  <a:gd name="T24" fmla="*/ 0 w 166"/>
                  <a:gd name="T25" fmla="*/ 0 h 280"/>
                  <a:gd name="T26" fmla="*/ 2147483647 w 166"/>
                  <a:gd name="T27" fmla="*/ 0 h 280"/>
                  <a:gd name="T28" fmla="*/ 2147483647 w 166"/>
                  <a:gd name="T29" fmla="*/ 2147483647 h 280"/>
                  <a:gd name="T30" fmla="*/ 2147483647 w 166"/>
                  <a:gd name="T31" fmla="*/ 2147483647 h 280"/>
                  <a:gd name="T32" fmla="*/ 2147483647 w 166"/>
                  <a:gd name="T33" fmla="*/ 2147483647 h 280"/>
                  <a:gd name="T34" fmla="*/ 2147483647 w 166"/>
                  <a:gd name="T35" fmla="*/ 2147483647 h 280"/>
                  <a:gd name="T36" fmla="*/ 2147483647 w 166"/>
                  <a:gd name="T37" fmla="*/ 2147483647 h 280"/>
                  <a:gd name="T38" fmla="*/ 2147483647 w 166"/>
                  <a:gd name="T39" fmla="*/ 2147483647 h 280"/>
                  <a:gd name="T40" fmla="*/ 2147483647 w 166"/>
                  <a:gd name="T41" fmla="*/ 2147483647 h 280"/>
                  <a:gd name="T42" fmla="*/ 0 w 166"/>
                  <a:gd name="T43" fmla="*/ 2147483647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rgbClr val="005A9E"/>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84" name="Freeform 16"/>
              <p:cNvSpPr>
                <a:spLocks noEditPoints="1" noChangeArrowheads="1"/>
              </p:cNvSpPr>
              <p:nvPr/>
            </p:nvSpPr>
            <p:spPr bwMode="auto">
              <a:xfrm>
                <a:off x="23812" y="46039"/>
                <a:ext cx="244476" cy="400050"/>
              </a:xfrm>
              <a:custGeom>
                <a:avLst/>
                <a:gdLst>
                  <a:gd name="T0" fmla="*/ 2147483647 w 138"/>
                  <a:gd name="T1" fmla="*/ 2147483647 h 228"/>
                  <a:gd name="T2" fmla="*/ 2147483647 w 138"/>
                  <a:gd name="T3" fmla="*/ 2147483647 h 228"/>
                  <a:gd name="T4" fmla="*/ 2147483647 w 138"/>
                  <a:gd name="T5" fmla="*/ 2147483647 h 228"/>
                  <a:gd name="T6" fmla="*/ 2147483647 w 138"/>
                  <a:gd name="T7" fmla="*/ 2147483647 h 228"/>
                  <a:gd name="T8" fmla="*/ 2147483647 w 138"/>
                  <a:gd name="T9" fmla="*/ 2147483647 h 228"/>
                  <a:gd name="T10" fmla="*/ 2147483647 w 138"/>
                  <a:gd name="T11" fmla="*/ 2147483647 h 228"/>
                  <a:gd name="T12" fmla="*/ 2147483647 w 138"/>
                  <a:gd name="T13" fmla="*/ 2147483647 h 228"/>
                  <a:gd name="T14" fmla="*/ 2147483647 w 138"/>
                  <a:gd name="T15" fmla="*/ 2147483647 h 228"/>
                  <a:gd name="T16" fmla="*/ 2147483647 w 138"/>
                  <a:gd name="T17" fmla="*/ 2147483647 h 228"/>
                  <a:gd name="T18" fmla="*/ 2147483647 w 138"/>
                  <a:gd name="T19" fmla="*/ 2147483647 h 228"/>
                  <a:gd name="T20" fmla="*/ 0 w 138"/>
                  <a:gd name="T21" fmla="*/ 2147483647 h 228"/>
                  <a:gd name="T22" fmla="*/ 0 w 138"/>
                  <a:gd name="T23" fmla="*/ 2147483647 h 228"/>
                  <a:gd name="T24" fmla="*/ 2147483647 w 138"/>
                  <a:gd name="T25" fmla="*/ 2147483647 h 228"/>
                  <a:gd name="T26" fmla="*/ 2147483647 w 138"/>
                  <a:gd name="T27" fmla="*/ 2147483647 h 228"/>
                  <a:gd name="T28" fmla="*/ 2147483647 w 138"/>
                  <a:gd name="T29" fmla="*/ 2147483647 h 228"/>
                  <a:gd name="T30" fmla="*/ 2147483647 w 138"/>
                  <a:gd name="T31" fmla="*/ 2147483647 h 228"/>
                  <a:gd name="T32" fmla="*/ 2147483647 w 138"/>
                  <a:gd name="T33" fmla="*/ 2147483647 h 228"/>
                  <a:gd name="T34" fmla="*/ 2147483647 w 138"/>
                  <a:gd name="T35" fmla="*/ 2147483647 h 228"/>
                  <a:gd name="T36" fmla="*/ 2147483647 w 138"/>
                  <a:gd name="T37" fmla="*/ 2147483647 h 228"/>
                  <a:gd name="T38" fmla="*/ 0 w 138"/>
                  <a:gd name="T39" fmla="*/ 2147483647 h 228"/>
                  <a:gd name="T40" fmla="*/ 2147483647 w 138"/>
                  <a:gd name="T41" fmla="*/ 0 h 228"/>
                  <a:gd name="T42" fmla="*/ 2147483647 w 138"/>
                  <a:gd name="T43" fmla="*/ 2147483647 h 228"/>
                  <a:gd name="T44" fmla="*/ 2147483647 w 138"/>
                  <a:gd name="T45" fmla="*/ 2147483647 h 228"/>
                  <a:gd name="T46" fmla="*/ 2147483647 w 138"/>
                  <a:gd name="T47" fmla="*/ 2147483647 h 228"/>
                  <a:gd name="T48" fmla="*/ 2147483647 w 138"/>
                  <a:gd name="T49" fmla="*/ 2147483647 h 228"/>
                  <a:gd name="T50" fmla="*/ 2147483647 w 138"/>
                  <a:gd name="T51" fmla="*/ 2147483647 h 228"/>
                  <a:gd name="T52" fmla="*/ 2147483647 w 138"/>
                  <a:gd name="T53" fmla="*/ 2147483647 h 228"/>
                  <a:gd name="T54" fmla="*/ 2147483647 w 138"/>
                  <a:gd name="T55" fmla="*/ 2147483647 h 228"/>
                  <a:gd name="T56" fmla="*/ 2147483647 w 138"/>
                  <a:gd name="T57" fmla="*/ 2147483647 h 228"/>
                  <a:gd name="T58" fmla="*/ 2147483647 w 138"/>
                  <a:gd name="T59" fmla="*/ 2147483647 h 228"/>
                  <a:gd name="T60" fmla="*/ 2147483647 w 138"/>
                  <a:gd name="T61" fmla="*/ 2147483647 h 228"/>
                  <a:gd name="T62" fmla="*/ 2147483647 w 138"/>
                  <a:gd name="T63" fmla="*/ 0 h 228"/>
                  <a:gd name="T64" fmla="*/ 2147483647 w 138"/>
                  <a:gd name="T65" fmla="*/ 2147483647 h 228"/>
                  <a:gd name="T66" fmla="*/ 2147483647 w 138"/>
                  <a:gd name="T67" fmla="*/ 2147483647 h 228"/>
                  <a:gd name="T68" fmla="*/ 2147483647 w 138"/>
                  <a:gd name="T69" fmla="*/ 2147483647 h 228"/>
                  <a:gd name="T70" fmla="*/ 2147483647 w 138"/>
                  <a:gd name="T71" fmla="*/ 2147483647 h 228"/>
                  <a:gd name="T72" fmla="*/ 2147483647 w 138"/>
                  <a:gd name="T73" fmla="*/ 2147483647 h 228"/>
                  <a:gd name="T74" fmla="*/ 2147483647 w 138"/>
                  <a:gd name="T75" fmla="*/ 2147483647 h 228"/>
                  <a:gd name="T76" fmla="*/ 2147483647 w 138"/>
                  <a:gd name="T77" fmla="*/ 2147483647 h 228"/>
                  <a:gd name="T78" fmla="*/ 2147483647 w 138"/>
                  <a:gd name="T79" fmla="*/ 2147483647 h 228"/>
                  <a:gd name="T80" fmla="*/ 2147483647 w 138"/>
                  <a:gd name="T81" fmla="*/ 2147483647 h 228"/>
                  <a:gd name="T82" fmla="*/ 2147483647 w 138"/>
                  <a:gd name="T83" fmla="*/ 2147483647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rgbClr val="005A9E"/>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85" name="Freeform 17"/>
              <p:cNvSpPr>
                <a:spLocks noChangeArrowheads="1"/>
              </p:cNvSpPr>
              <p:nvPr/>
            </p:nvSpPr>
            <p:spPr bwMode="auto">
              <a:xfrm>
                <a:off x="63499" y="166689"/>
                <a:ext cx="165100" cy="279400"/>
              </a:xfrm>
              <a:custGeom>
                <a:avLst/>
                <a:gdLst>
                  <a:gd name="T0" fmla="*/ 0 w 94"/>
                  <a:gd name="T1" fmla="*/ 2147483647 h 160"/>
                  <a:gd name="T2" fmla="*/ 2147483647 w 94"/>
                  <a:gd name="T3" fmla="*/ 2147483647 h 160"/>
                  <a:gd name="T4" fmla="*/ 2147483647 w 94"/>
                  <a:gd name="T5" fmla="*/ 2147483647 h 160"/>
                  <a:gd name="T6" fmla="*/ 2147483647 w 94"/>
                  <a:gd name="T7" fmla="*/ 2147483647 h 160"/>
                  <a:gd name="T8" fmla="*/ 2147483647 w 94"/>
                  <a:gd name="T9" fmla="*/ 2147483647 h 160"/>
                  <a:gd name="T10" fmla="*/ 2147483647 w 94"/>
                  <a:gd name="T11" fmla="*/ 2147483647 h 160"/>
                  <a:gd name="T12" fmla="*/ 2147483647 w 94"/>
                  <a:gd name="T13" fmla="*/ 2147483647 h 160"/>
                  <a:gd name="T14" fmla="*/ 2147483647 w 94"/>
                  <a:gd name="T15" fmla="*/ 2147483647 h 160"/>
                  <a:gd name="T16" fmla="*/ 2147483647 w 94"/>
                  <a:gd name="T17" fmla="*/ 2147483647 h 160"/>
                  <a:gd name="T18" fmla="*/ 2147483647 w 94"/>
                  <a:gd name="T19" fmla="*/ 2147483647 h 160"/>
                  <a:gd name="T20" fmla="*/ 2147483647 w 94"/>
                  <a:gd name="T21" fmla="*/ 2147483647 h 160"/>
                  <a:gd name="T22" fmla="*/ 2147483647 w 94"/>
                  <a:gd name="T23" fmla="*/ 2147483647 h 160"/>
                  <a:gd name="T24" fmla="*/ 2147483647 w 94"/>
                  <a:gd name="T25" fmla="*/ 2147483647 h 160"/>
                  <a:gd name="T26" fmla="*/ 2147483647 w 94"/>
                  <a:gd name="T27" fmla="*/ 2147483647 h 160"/>
                  <a:gd name="T28" fmla="*/ 2147483647 w 94"/>
                  <a:gd name="T29" fmla="*/ 2147483647 h 160"/>
                  <a:gd name="T30" fmla="*/ 2147483647 w 94"/>
                  <a:gd name="T31" fmla="*/ 2147483647 h 160"/>
                  <a:gd name="T32" fmla="*/ 2147483647 w 94"/>
                  <a:gd name="T33" fmla="*/ 2147483647 h 160"/>
                  <a:gd name="T34" fmla="*/ 2147483647 w 94"/>
                  <a:gd name="T35" fmla="*/ 0 h 160"/>
                  <a:gd name="T36" fmla="*/ 2147483647 w 94"/>
                  <a:gd name="T37" fmla="*/ 0 h 160"/>
                  <a:gd name="T38" fmla="*/ 2147483647 w 94"/>
                  <a:gd name="T39" fmla="*/ 0 h 160"/>
                  <a:gd name="T40" fmla="*/ 2147483647 w 94"/>
                  <a:gd name="T41" fmla="*/ 0 h 160"/>
                  <a:gd name="T42" fmla="*/ 2147483647 w 94"/>
                  <a:gd name="T43" fmla="*/ 2147483647 h 160"/>
                  <a:gd name="T44" fmla="*/ 2147483647 w 94"/>
                  <a:gd name="T45" fmla="*/ 2147483647 h 160"/>
                  <a:gd name="T46" fmla="*/ 2147483647 w 94"/>
                  <a:gd name="T47" fmla="*/ 2147483647 h 160"/>
                  <a:gd name="T48" fmla="*/ 2147483647 w 94"/>
                  <a:gd name="T49" fmla="*/ 2147483647 h 160"/>
                  <a:gd name="T50" fmla="*/ 2147483647 w 94"/>
                  <a:gd name="T51" fmla="*/ 2147483647 h 160"/>
                  <a:gd name="T52" fmla="*/ 2147483647 w 94"/>
                  <a:gd name="T53" fmla="*/ 2147483647 h 160"/>
                  <a:gd name="T54" fmla="*/ 2147483647 w 94"/>
                  <a:gd name="T55" fmla="*/ 2147483647 h 160"/>
                  <a:gd name="T56" fmla="*/ 2147483647 w 94"/>
                  <a:gd name="T57" fmla="*/ 2147483647 h 160"/>
                  <a:gd name="T58" fmla="*/ 2147483647 w 94"/>
                  <a:gd name="T59" fmla="*/ 2147483647 h 160"/>
                  <a:gd name="T60" fmla="*/ 2147483647 w 94"/>
                  <a:gd name="T61" fmla="*/ 2147483647 h 160"/>
                  <a:gd name="T62" fmla="*/ 2147483647 w 94"/>
                  <a:gd name="T63" fmla="*/ 2147483647 h 160"/>
                  <a:gd name="T64" fmla="*/ 2147483647 w 94"/>
                  <a:gd name="T65" fmla="*/ 2147483647 h 160"/>
                  <a:gd name="T66" fmla="*/ 0 w 94"/>
                  <a:gd name="T67" fmla="*/ 2147483647 h 160"/>
                  <a:gd name="T68" fmla="*/ 0 w 94"/>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rgbClr val="005A9E"/>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grpSp>
      <p:sp>
        <p:nvSpPr>
          <p:cNvPr id="88" name="文本框 13"/>
          <p:cNvSpPr>
            <a:spLocks noChangeArrowheads="1"/>
          </p:cNvSpPr>
          <p:nvPr/>
        </p:nvSpPr>
        <p:spPr bwMode="auto">
          <a:xfrm>
            <a:off x="4837510" y="3694510"/>
            <a:ext cx="2149078"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a:solidFill>
                <a:schemeClr val="tx1">
                  <a:lumMod val="65000"/>
                  <a:lumOff val="35000"/>
                </a:schemeClr>
              </a:solidFill>
              <a:latin typeface="Arial" panose="020B0604020202020204" pitchFamily="34" charset="0"/>
              <a:ea typeface="宋体" panose="02010600030101010101" pitchFamily="2" charset="-122"/>
            </a:endParaRPr>
          </a:p>
        </p:txBody>
      </p:sp>
      <p:sp>
        <p:nvSpPr>
          <p:cNvPr id="89" name="文本框 16"/>
          <p:cNvSpPr>
            <a:spLocks noChangeArrowheads="1"/>
          </p:cNvSpPr>
          <p:nvPr/>
        </p:nvSpPr>
        <p:spPr bwMode="auto">
          <a:xfrm>
            <a:off x="2169319" y="1097756"/>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dirty="0" smtClean="0">
                <a:solidFill>
                  <a:srgbClr val="005A9E"/>
                </a:solidFill>
                <a:latin typeface="方正正准黑简体" panose="02000000000000000000" pitchFamily="2" charset="-122"/>
                <a:ea typeface="方正正准黑简体" panose="02000000000000000000" pitchFamily="2" charset="-122"/>
              </a:rPr>
              <a:t>完成项目一</a:t>
            </a:r>
            <a:endParaRPr lang="zh-CN" altLang="en-US" sz="1800" dirty="0">
              <a:solidFill>
                <a:srgbClr val="005A9E"/>
              </a:solidFill>
              <a:latin typeface="方正正准黑简体" panose="02000000000000000000" pitchFamily="2" charset="-122"/>
              <a:ea typeface="方正正准黑简体" panose="02000000000000000000" pitchFamily="2" charset="-122"/>
            </a:endParaRPr>
          </a:p>
        </p:txBody>
      </p:sp>
      <p:sp>
        <p:nvSpPr>
          <p:cNvPr id="90" name="文本框 17"/>
          <p:cNvSpPr>
            <a:spLocks noChangeArrowheads="1"/>
          </p:cNvSpPr>
          <p:nvPr/>
        </p:nvSpPr>
        <p:spPr bwMode="auto">
          <a:xfrm>
            <a:off x="4837510" y="1454944"/>
            <a:ext cx="2149078" cy="87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100">
              <a:solidFill>
                <a:schemeClr val="tx1">
                  <a:lumMod val="65000"/>
                  <a:lumOff val="35000"/>
                </a:schemeClr>
              </a:solidFill>
              <a:sym typeface="方正兰亭黑_GBK" panose="02000000000000000000" pitchFamily="2" charset="-122"/>
            </a:endParaRPr>
          </a:p>
          <a:p>
            <a:pPr eaLnBrk="1" hangingPunct="1">
              <a:lnSpc>
                <a:spcPct val="120000"/>
              </a:lnSpc>
              <a:spcBef>
                <a:spcPct val="0"/>
              </a:spcBef>
              <a:buFont typeface="Arial" panose="020B0604020202020204" pitchFamily="34" charset="0"/>
              <a:buNone/>
            </a:pPr>
            <a:endParaRPr lang="zh-CN" altLang="en-US" sz="1100">
              <a:solidFill>
                <a:schemeClr val="tx1">
                  <a:lumMod val="65000"/>
                  <a:lumOff val="35000"/>
                </a:schemeClr>
              </a:solidFill>
              <a:sym typeface="方正兰亭黑_GBK" panose="02000000000000000000" pitchFamily="2" charset="-122"/>
            </a:endParaRPr>
          </a:p>
        </p:txBody>
      </p:sp>
      <p:grpSp>
        <p:nvGrpSpPr>
          <p:cNvPr id="91" name="组合 90"/>
          <p:cNvGrpSpPr/>
          <p:nvPr/>
        </p:nvGrpSpPr>
        <p:grpSpPr>
          <a:xfrm>
            <a:off x="7119116" y="2914646"/>
            <a:ext cx="980337" cy="980337"/>
            <a:chOff x="7119116" y="2914646"/>
            <a:chExt cx="980337" cy="980337"/>
          </a:xfrm>
        </p:grpSpPr>
        <p:grpSp>
          <p:nvGrpSpPr>
            <p:cNvPr id="92" name="组合 91"/>
            <p:cNvGrpSpPr/>
            <p:nvPr/>
          </p:nvGrpSpPr>
          <p:grpSpPr>
            <a:xfrm>
              <a:off x="7119116" y="2914646"/>
              <a:ext cx="980337" cy="980337"/>
              <a:chOff x="304800" y="673100"/>
              <a:chExt cx="4000500" cy="4000500"/>
            </a:xfrm>
            <a:effectLst>
              <a:outerShdw blurRad="444500" dist="254000" dir="8100000" algn="tr" rotWithShape="0">
                <a:prstClr val="black">
                  <a:alpha val="50000"/>
                </a:prstClr>
              </a:outerShdw>
            </a:effectLst>
          </p:grpSpPr>
          <p:sp>
            <p:nvSpPr>
              <p:cNvPr id="94" name="同心圆 9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椭圆 9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Freeform 12"/>
            <p:cNvSpPr>
              <a:spLocks noEditPoints="1" noChangeArrowheads="1"/>
            </p:cNvSpPr>
            <p:nvPr/>
          </p:nvSpPr>
          <p:spPr bwMode="auto">
            <a:xfrm>
              <a:off x="7417283" y="3213744"/>
              <a:ext cx="339092" cy="479306"/>
            </a:xfrm>
            <a:custGeom>
              <a:avLst/>
              <a:gdLst>
                <a:gd name="T0" fmla="*/ 2147483647 w 408"/>
                <a:gd name="T1" fmla="*/ 2147483647 h 578"/>
                <a:gd name="T2" fmla="*/ 2147483647 w 408"/>
                <a:gd name="T3" fmla="*/ 2147483647 h 578"/>
                <a:gd name="T4" fmla="*/ 2147483647 w 408"/>
                <a:gd name="T5" fmla="*/ 2147483647 h 578"/>
                <a:gd name="T6" fmla="*/ 2147483647 w 408"/>
                <a:gd name="T7" fmla="*/ 2147483647 h 578"/>
                <a:gd name="T8" fmla="*/ 2147483647 w 408"/>
                <a:gd name="T9" fmla="*/ 2147483647 h 578"/>
                <a:gd name="T10" fmla="*/ 2147483647 w 408"/>
                <a:gd name="T11" fmla="*/ 2147483647 h 578"/>
                <a:gd name="T12" fmla="*/ 2147483647 w 408"/>
                <a:gd name="T13" fmla="*/ 2147483647 h 578"/>
                <a:gd name="T14" fmla="*/ 2147483647 w 408"/>
                <a:gd name="T15" fmla="*/ 2147483647 h 578"/>
                <a:gd name="T16" fmla="*/ 2147483647 w 408"/>
                <a:gd name="T17" fmla="*/ 2147483647 h 578"/>
                <a:gd name="T18" fmla="*/ 2147483647 w 408"/>
                <a:gd name="T19" fmla="*/ 2147483647 h 578"/>
                <a:gd name="T20" fmla="*/ 2147483647 w 408"/>
                <a:gd name="T21" fmla="*/ 2147483647 h 578"/>
                <a:gd name="T22" fmla="*/ 2147483647 w 408"/>
                <a:gd name="T23" fmla="*/ 2147483647 h 578"/>
                <a:gd name="T24" fmla="*/ 2147483647 w 408"/>
                <a:gd name="T25" fmla="*/ 2147483647 h 578"/>
                <a:gd name="T26" fmla="*/ 2147483647 w 408"/>
                <a:gd name="T27" fmla="*/ 2147483647 h 578"/>
                <a:gd name="T28" fmla="*/ 2147483647 w 408"/>
                <a:gd name="T29" fmla="*/ 2147483647 h 578"/>
                <a:gd name="T30" fmla="*/ 2147483647 w 408"/>
                <a:gd name="T31" fmla="*/ 2147483647 h 578"/>
                <a:gd name="T32" fmla="*/ 2147483647 w 408"/>
                <a:gd name="T33" fmla="*/ 2147483647 h 578"/>
                <a:gd name="T34" fmla="*/ 0 w 408"/>
                <a:gd name="T35" fmla="*/ 2147483647 h 578"/>
                <a:gd name="T36" fmla="*/ 2147483647 w 408"/>
                <a:gd name="T37" fmla="*/ 2147483647 h 578"/>
                <a:gd name="T38" fmla="*/ 2147483647 w 408"/>
                <a:gd name="T39" fmla="*/ 2147483647 h 578"/>
                <a:gd name="T40" fmla="*/ 2147483647 w 408"/>
                <a:gd name="T41" fmla="*/ 2147483647 h 578"/>
                <a:gd name="T42" fmla="*/ 2147483647 w 408"/>
                <a:gd name="T43" fmla="*/ 2147483647 h 578"/>
                <a:gd name="T44" fmla="*/ 2147483647 w 408"/>
                <a:gd name="T45" fmla="*/ 0 h 578"/>
                <a:gd name="T46" fmla="*/ 2147483647 w 408"/>
                <a:gd name="T47" fmla="*/ 2147483647 h 578"/>
                <a:gd name="T48" fmla="*/ 2147483647 w 408"/>
                <a:gd name="T49" fmla="*/ 2147483647 h 578"/>
                <a:gd name="T50" fmla="*/ 2147483647 w 408"/>
                <a:gd name="T51" fmla="*/ 2147483647 h 578"/>
                <a:gd name="T52" fmla="*/ 2147483647 w 408"/>
                <a:gd name="T53" fmla="*/ 2147483647 h 578"/>
                <a:gd name="T54" fmla="*/ 2147483647 w 408"/>
                <a:gd name="T55" fmla="*/ 2147483647 h 578"/>
                <a:gd name="T56" fmla="*/ 2147483647 w 408"/>
                <a:gd name="T57" fmla="*/ 2147483647 h 578"/>
                <a:gd name="T58" fmla="*/ 2147483647 w 408"/>
                <a:gd name="T59" fmla="*/ 2147483647 h 578"/>
                <a:gd name="T60" fmla="*/ 2147483647 w 408"/>
                <a:gd name="T61" fmla="*/ 2147483647 h 578"/>
                <a:gd name="T62" fmla="*/ 2147483647 w 408"/>
                <a:gd name="T63" fmla="*/ 2147483647 h 578"/>
                <a:gd name="T64" fmla="*/ 2147483647 w 408"/>
                <a:gd name="T65" fmla="*/ 2147483647 h 578"/>
                <a:gd name="T66" fmla="*/ 2147483647 w 408"/>
                <a:gd name="T67" fmla="*/ 2147483647 h 578"/>
                <a:gd name="T68" fmla="*/ 2147483647 w 408"/>
                <a:gd name="T69" fmla="*/ 2147483647 h 578"/>
                <a:gd name="T70" fmla="*/ 2147483647 w 408"/>
                <a:gd name="T71" fmla="*/ 2147483647 h 578"/>
                <a:gd name="T72" fmla="*/ 2147483647 w 408"/>
                <a:gd name="T73" fmla="*/ 2147483647 h 578"/>
                <a:gd name="T74" fmla="*/ 2147483647 w 408"/>
                <a:gd name="T75" fmla="*/ 2147483647 h 578"/>
                <a:gd name="T76" fmla="*/ 2147483647 w 408"/>
                <a:gd name="T77" fmla="*/ 2147483647 h 578"/>
                <a:gd name="T78" fmla="*/ 2147483647 w 408"/>
                <a:gd name="T79" fmla="*/ 2147483647 h 578"/>
                <a:gd name="T80" fmla="*/ 2147483647 w 408"/>
                <a:gd name="T81" fmla="*/ 2147483647 h 578"/>
                <a:gd name="T82" fmla="*/ 2147483647 w 408"/>
                <a:gd name="T83" fmla="*/ 2147483647 h 578"/>
                <a:gd name="T84" fmla="*/ 2147483647 w 408"/>
                <a:gd name="T85" fmla="*/ 2147483647 h 578"/>
                <a:gd name="T86" fmla="*/ 2147483647 w 408"/>
                <a:gd name="T87" fmla="*/ 2147483647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rgbClr val="005A9E"/>
            </a:solidFill>
            <a:ln>
              <a:noFill/>
            </a:ln>
          </p:spPr>
          <p:txBody>
            <a:bodyPr/>
            <a:lstStyle/>
            <a:p>
              <a:endParaRPr lang="zh-CN" altLang="en-US"/>
            </a:p>
          </p:txBody>
        </p:sp>
      </p:grpSp>
      <p:grpSp>
        <p:nvGrpSpPr>
          <p:cNvPr id="96" name="组合 95"/>
          <p:cNvGrpSpPr/>
          <p:nvPr/>
        </p:nvGrpSpPr>
        <p:grpSpPr>
          <a:xfrm>
            <a:off x="1094333" y="1771508"/>
            <a:ext cx="980337" cy="980337"/>
            <a:chOff x="1094333" y="1771508"/>
            <a:chExt cx="980337" cy="980337"/>
          </a:xfrm>
        </p:grpSpPr>
        <p:grpSp>
          <p:nvGrpSpPr>
            <p:cNvPr id="97" name="组合 96"/>
            <p:cNvGrpSpPr/>
            <p:nvPr/>
          </p:nvGrpSpPr>
          <p:grpSpPr>
            <a:xfrm>
              <a:off x="1094333" y="1771508"/>
              <a:ext cx="980337" cy="980337"/>
              <a:chOff x="304800" y="673100"/>
              <a:chExt cx="4000500" cy="4000500"/>
            </a:xfrm>
            <a:effectLst>
              <a:outerShdw blurRad="444500" dist="254000" dir="8100000" algn="tr" rotWithShape="0">
                <a:prstClr val="black">
                  <a:alpha val="50000"/>
                </a:prstClr>
              </a:outerShdw>
            </a:effectLst>
          </p:grpSpPr>
          <p:sp>
            <p:nvSpPr>
              <p:cNvPr id="101" name="同心圆 10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椭圆 10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24"/>
            <p:cNvGrpSpPr/>
            <p:nvPr/>
          </p:nvGrpSpPr>
          <p:grpSpPr bwMode="auto">
            <a:xfrm>
              <a:off x="1276025" y="2059328"/>
              <a:ext cx="574161" cy="525498"/>
              <a:chOff x="0" y="0"/>
              <a:chExt cx="550987" cy="504288"/>
            </a:xfrm>
            <a:solidFill>
              <a:srgbClr val="C00000"/>
            </a:solidFill>
          </p:grpSpPr>
          <p:sp>
            <p:nvSpPr>
              <p:cNvPr id="99" name="Freeform 26"/>
              <p:cNvSpPr>
                <a:spLocks noEditPoints="1" noChangeArrowheads="1"/>
              </p:cNvSpPr>
              <p:nvPr/>
            </p:nvSpPr>
            <p:spPr bwMode="auto">
              <a:xfrm>
                <a:off x="0" y="0"/>
                <a:ext cx="357759" cy="359114"/>
              </a:xfrm>
              <a:custGeom>
                <a:avLst/>
                <a:gdLst>
                  <a:gd name="T0" fmla="*/ 2147483647 w 52"/>
                  <a:gd name="T1" fmla="*/ 1287720650 h 52"/>
                  <a:gd name="T2" fmla="*/ 2147483647 w 52"/>
                  <a:gd name="T3" fmla="*/ 1096948243 h 52"/>
                  <a:gd name="T4" fmla="*/ 2147483647 w 52"/>
                  <a:gd name="T5" fmla="*/ 953868938 h 52"/>
                  <a:gd name="T6" fmla="*/ 2147483647 w 52"/>
                  <a:gd name="T7" fmla="*/ 620017227 h 52"/>
                  <a:gd name="T8" fmla="*/ 2147483647 w 52"/>
                  <a:gd name="T9" fmla="*/ 572317219 h 52"/>
                  <a:gd name="T10" fmla="*/ 1893363828 w 52"/>
                  <a:gd name="T11" fmla="*/ 620017227 h 52"/>
                  <a:gd name="T12" fmla="*/ 2035366631 w 52"/>
                  <a:gd name="T13" fmla="*/ 333851711 h 52"/>
                  <a:gd name="T14" fmla="*/ 1751361025 w 52"/>
                  <a:gd name="T15" fmla="*/ 95386203 h 52"/>
                  <a:gd name="T16" fmla="*/ 1514689686 w 52"/>
                  <a:gd name="T17" fmla="*/ 333851711 h 52"/>
                  <a:gd name="T18" fmla="*/ 1372686883 w 52"/>
                  <a:gd name="T19" fmla="*/ 47693102 h 52"/>
                  <a:gd name="T20" fmla="*/ 1278018348 w 52"/>
                  <a:gd name="T21" fmla="*/ 0 h 52"/>
                  <a:gd name="T22" fmla="*/ 899351086 w 52"/>
                  <a:gd name="T23" fmla="*/ 95386203 h 52"/>
                  <a:gd name="T24" fmla="*/ 852016818 w 52"/>
                  <a:gd name="T25" fmla="*/ 429237915 h 52"/>
                  <a:gd name="T26" fmla="*/ 568011212 w 52"/>
                  <a:gd name="T27" fmla="*/ 190772406 h 52"/>
                  <a:gd name="T28" fmla="*/ 284005606 w 52"/>
                  <a:gd name="T29" fmla="*/ 476931016 h 52"/>
                  <a:gd name="T30" fmla="*/ 473342677 w 52"/>
                  <a:gd name="T31" fmla="*/ 715403430 h 52"/>
                  <a:gd name="T32" fmla="*/ 142002803 w 52"/>
                  <a:gd name="T33" fmla="*/ 763096532 h 52"/>
                  <a:gd name="T34" fmla="*/ 94668535 w 52"/>
                  <a:gd name="T35" fmla="*/ 810789634 h 52"/>
                  <a:gd name="T36" fmla="*/ 0 w 52"/>
                  <a:gd name="T37" fmla="*/ 1192334446 h 52"/>
                  <a:gd name="T38" fmla="*/ 331339874 w 52"/>
                  <a:gd name="T39" fmla="*/ 1287720650 h 52"/>
                  <a:gd name="T40" fmla="*/ 94668535 w 52"/>
                  <a:gd name="T41" fmla="*/ 1478493056 h 52"/>
                  <a:gd name="T42" fmla="*/ 189337071 w 52"/>
                  <a:gd name="T43" fmla="*/ 1860044775 h 52"/>
                  <a:gd name="T44" fmla="*/ 284005606 w 52"/>
                  <a:gd name="T45" fmla="*/ 1907737877 h 52"/>
                  <a:gd name="T46" fmla="*/ 568011212 w 52"/>
                  <a:gd name="T47" fmla="*/ 1907737877 h 52"/>
                  <a:gd name="T48" fmla="*/ 473342677 w 52"/>
                  <a:gd name="T49" fmla="*/ 2147483647 h 52"/>
                  <a:gd name="T50" fmla="*/ 804682551 w 52"/>
                  <a:gd name="T51" fmla="*/ 2147483647 h 52"/>
                  <a:gd name="T52" fmla="*/ 994019622 w 52"/>
                  <a:gd name="T53" fmla="*/ 2146203385 h 52"/>
                  <a:gd name="T54" fmla="*/ 1088688157 w 52"/>
                  <a:gd name="T55" fmla="*/ 2147483647 h 52"/>
                  <a:gd name="T56" fmla="*/ 1136022425 w 52"/>
                  <a:gd name="T57" fmla="*/ 2147483647 h 52"/>
                  <a:gd name="T58" fmla="*/ 1514689686 w 52"/>
                  <a:gd name="T59" fmla="*/ 2147483647 h 52"/>
                  <a:gd name="T60" fmla="*/ 1562023954 w 52"/>
                  <a:gd name="T61" fmla="*/ 2147483647 h 52"/>
                  <a:gd name="T62" fmla="*/ 1656692489 w 52"/>
                  <a:gd name="T63" fmla="*/ 2098510283 h 52"/>
                  <a:gd name="T64" fmla="*/ 1893363828 w 52"/>
                  <a:gd name="T65" fmla="*/ 2147483647 h 52"/>
                  <a:gd name="T66" fmla="*/ 2147483647 w 52"/>
                  <a:gd name="T67" fmla="*/ 2050817182 h 52"/>
                  <a:gd name="T68" fmla="*/ 2147483647 w 52"/>
                  <a:gd name="T69" fmla="*/ 1955430978 h 52"/>
                  <a:gd name="T70" fmla="*/ 2035366631 w 52"/>
                  <a:gd name="T71" fmla="*/ 1669265463 h 52"/>
                  <a:gd name="T72" fmla="*/ 2147483647 w 52"/>
                  <a:gd name="T73" fmla="*/ 1716958564 h 52"/>
                  <a:gd name="T74" fmla="*/ 2147483647 w 52"/>
                  <a:gd name="T75" fmla="*/ 1383106853 h 52"/>
                  <a:gd name="T76" fmla="*/ 1562023954 w 52"/>
                  <a:gd name="T77" fmla="*/ 1335413751 h 52"/>
                  <a:gd name="T78" fmla="*/ 899351086 w 52"/>
                  <a:gd name="T79" fmla="*/ 1192334446 h 52"/>
                  <a:gd name="T80" fmla="*/ 1562023954 w 52"/>
                  <a:gd name="T81" fmla="*/ 1335413751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005A9E"/>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00" name="Freeform 27"/>
              <p:cNvSpPr>
                <a:spLocks noEditPoints="1" noChangeArrowheads="1"/>
              </p:cNvSpPr>
              <p:nvPr/>
            </p:nvSpPr>
            <p:spPr bwMode="auto">
              <a:xfrm>
                <a:off x="296538" y="248324"/>
                <a:ext cx="254449" cy="255964"/>
              </a:xfrm>
              <a:custGeom>
                <a:avLst/>
                <a:gdLst>
                  <a:gd name="T0" fmla="*/ 1560673257 w 37"/>
                  <a:gd name="T1" fmla="*/ 1387878316 h 37"/>
                  <a:gd name="T2" fmla="*/ 1466086999 w 37"/>
                  <a:gd name="T3" fmla="*/ 1148593483 h 37"/>
                  <a:gd name="T4" fmla="*/ 1702552644 w 37"/>
                  <a:gd name="T5" fmla="*/ 1196451833 h 37"/>
                  <a:gd name="T6" fmla="*/ 1749845773 w 37"/>
                  <a:gd name="T7" fmla="*/ 957160083 h 37"/>
                  <a:gd name="T8" fmla="*/ 1702552644 w 37"/>
                  <a:gd name="T9" fmla="*/ 861443383 h 37"/>
                  <a:gd name="T10" fmla="*/ 1513380128 w 37"/>
                  <a:gd name="T11" fmla="*/ 765726683 h 37"/>
                  <a:gd name="T12" fmla="*/ 1749845773 w 37"/>
                  <a:gd name="T13" fmla="*/ 670009983 h 37"/>
                  <a:gd name="T14" fmla="*/ 1655259515 w 37"/>
                  <a:gd name="T15" fmla="*/ 430725150 h 37"/>
                  <a:gd name="T16" fmla="*/ 1418793870 w 37"/>
                  <a:gd name="T17" fmla="*/ 478576583 h 37"/>
                  <a:gd name="T18" fmla="*/ 1466086999 w 37"/>
                  <a:gd name="T19" fmla="*/ 239291750 h 37"/>
                  <a:gd name="T20" fmla="*/ 1418793870 w 37"/>
                  <a:gd name="T21" fmla="*/ 191433400 h 37"/>
                  <a:gd name="T22" fmla="*/ 1135035096 w 37"/>
                  <a:gd name="T23" fmla="*/ 95716700 h 37"/>
                  <a:gd name="T24" fmla="*/ 993155709 w 37"/>
                  <a:gd name="T25" fmla="*/ 239291750 h 37"/>
                  <a:gd name="T26" fmla="*/ 898569451 w 37"/>
                  <a:gd name="T27" fmla="*/ 0 h 37"/>
                  <a:gd name="T28" fmla="*/ 662103806 w 37"/>
                  <a:gd name="T29" fmla="*/ 47858350 h 37"/>
                  <a:gd name="T30" fmla="*/ 662103806 w 37"/>
                  <a:gd name="T31" fmla="*/ 239291750 h 37"/>
                  <a:gd name="T32" fmla="*/ 472931290 w 37"/>
                  <a:gd name="T33" fmla="*/ 143575050 h 37"/>
                  <a:gd name="T34" fmla="*/ 378345032 w 37"/>
                  <a:gd name="T35" fmla="*/ 143575050 h 37"/>
                  <a:gd name="T36" fmla="*/ 189172516 w 37"/>
                  <a:gd name="T37" fmla="*/ 335008450 h 37"/>
                  <a:gd name="T38" fmla="*/ 331051903 w 37"/>
                  <a:gd name="T39" fmla="*/ 526434933 h 37"/>
                  <a:gd name="T40" fmla="*/ 141879387 w 37"/>
                  <a:gd name="T41" fmla="*/ 526434933 h 37"/>
                  <a:gd name="T42" fmla="*/ 0 w 37"/>
                  <a:gd name="T43" fmla="*/ 813585033 h 37"/>
                  <a:gd name="T44" fmla="*/ 47293129 w 37"/>
                  <a:gd name="T45" fmla="*/ 861443383 h 37"/>
                  <a:gd name="T46" fmla="*/ 236465645 w 37"/>
                  <a:gd name="T47" fmla="*/ 957160083 h 37"/>
                  <a:gd name="T48" fmla="*/ 47293129 w 37"/>
                  <a:gd name="T49" fmla="*/ 1100735133 h 37"/>
                  <a:gd name="T50" fmla="*/ 189172516 w 37"/>
                  <a:gd name="T51" fmla="*/ 1340019966 h 37"/>
                  <a:gd name="T52" fmla="*/ 378345032 w 37"/>
                  <a:gd name="T53" fmla="*/ 1292168534 h 37"/>
                  <a:gd name="T54" fmla="*/ 331051903 w 37"/>
                  <a:gd name="T55" fmla="*/ 1483595016 h 37"/>
                  <a:gd name="T56" fmla="*/ 331051903 w 37"/>
                  <a:gd name="T57" fmla="*/ 1579311716 h 37"/>
                  <a:gd name="T58" fmla="*/ 567517548 w 37"/>
                  <a:gd name="T59" fmla="*/ 1675028416 h 37"/>
                  <a:gd name="T60" fmla="*/ 614810677 w 37"/>
                  <a:gd name="T61" fmla="*/ 1675028416 h 37"/>
                  <a:gd name="T62" fmla="*/ 803983193 w 37"/>
                  <a:gd name="T63" fmla="*/ 1531453366 h 37"/>
                  <a:gd name="T64" fmla="*/ 803983193 w 37"/>
                  <a:gd name="T65" fmla="*/ 1770745116 h 37"/>
                  <a:gd name="T66" fmla="*/ 1087741967 w 37"/>
                  <a:gd name="T67" fmla="*/ 1722886766 h 37"/>
                  <a:gd name="T68" fmla="*/ 1135035096 w 37"/>
                  <a:gd name="T69" fmla="*/ 1675028416 h 37"/>
                  <a:gd name="T70" fmla="*/ 1182328225 w 37"/>
                  <a:gd name="T71" fmla="*/ 1483595016 h 37"/>
                  <a:gd name="T72" fmla="*/ 1324207612 w 37"/>
                  <a:gd name="T73" fmla="*/ 1627170066 h 37"/>
                  <a:gd name="T74" fmla="*/ 1560673257 w 37"/>
                  <a:gd name="T75" fmla="*/ 1435736666 h 37"/>
                  <a:gd name="T76" fmla="*/ 1040448838 w 37"/>
                  <a:gd name="T77" fmla="*/ 1052876783 h 37"/>
                  <a:gd name="T78" fmla="*/ 709396935 w 37"/>
                  <a:gd name="T79" fmla="*/ 717868333 h 37"/>
                  <a:gd name="T80" fmla="*/ 1040448838 w 37"/>
                  <a:gd name="T81" fmla="*/ 1052876783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005A9E"/>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grpSp>
      <p:grpSp>
        <p:nvGrpSpPr>
          <p:cNvPr id="103" name="组合 102"/>
          <p:cNvGrpSpPr/>
          <p:nvPr/>
        </p:nvGrpSpPr>
        <p:grpSpPr>
          <a:xfrm>
            <a:off x="7097719" y="1832372"/>
            <a:ext cx="980337" cy="980337"/>
            <a:chOff x="7097719" y="1832372"/>
            <a:chExt cx="980337" cy="980337"/>
          </a:xfrm>
        </p:grpSpPr>
        <p:grpSp>
          <p:nvGrpSpPr>
            <p:cNvPr id="104" name="组合 103"/>
            <p:cNvGrpSpPr/>
            <p:nvPr/>
          </p:nvGrpSpPr>
          <p:grpSpPr>
            <a:xfrm>
              <a:off x="7097719" y="1832372"/>
              <a:ext cx="980337" cy="980337"/>
              <a:chOff x="304800" y="673100"/>
              <a:chExt cx="4000500" cy="4000500"/>
            </a:xfrm>
            <a:effectLst>
              <a:outerShdw blurRad="444500" dist="254000" dir="8100000" algn="tr" rotWithShape="0">
                <a:prstClr val="black">
                  <a:alpha val="50000"/>
                </a:prstClr>
              </a:outerShdw>
            </a:effectLst>
          </p:grpSpPr>
          <p:sp>
            <p:nvSpPr>
              <p:cNvPr id="106" name="同心圆 1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椭圆 10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Freeform 41"/>
            <p:cNvSpPr>
              <a:spLocks noEditPoints="1" noChangeArrowheads="1"/>
            </p:cNvSpPr>
            <p:nvPr/>
          </p:nvSpPr>
          <p:spPr bwMode="auto">
            <a:xfrm>
              <a:off x="7334035" y="2103125"/>
              <a:ext cx="476079" cy="381999"/>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005A9E"/>
            </a:solidFill>
            <a:ln>
              <a:noFill/>
            </a:ln>
          </p:spPr>
          <p:txBody>
            <a:bodyPr/>
            <a:lstStyle/>
            <a:p>
              <a:endParaRPr lang="zh-CN" altLang="en-US"/>
            </a:p>
          </p:txBody>
        </p:sp>
      </p:grpSp>
      <p:sp>
        <p:nvSpPr>
          <p:cNvPr id="108" name="矩形 47"/>
          <p:cNvSpPr>
            <a:spLocks noChangeArrowheads="1"/>
          </p:cNvSpPr>
          <p:nvPr/>
        </p:nvSpPr>
        <p:spPr bwMode="auto">
          <a:xfrm>
            <a:off x="2600325" y="2565797"/>
            <a:ext cx="3943350" cy="86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51430" tIns="25715" rIns="51430" bIns="25715">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a:solidFill>
                  <a:srgbClr val="595959"/>
                </a:solidFill>
                <a:sym typeface="方正兰亭黑_GBK" panose="02000000000000000000"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a:latin typeface="Arial" panose="020B0604020202020204" pitchFamily="34" charset="0"/>
              <a:ea typeface="宋体" panose="02010600030101010101" pitchFamily="2" charset="-122"/>
            </a:endParaRPr>
          </a:p>
        </p:txBody>
      </p:sp>
      <p:sp>
        <p:nvSpPr>
          <p:cNvPr id="109" name="文本框 44"/>
          <p:cNvSpPr>
            <a:spLocks noChangeArrowheads="1"/>
          </p:cNvSpPr>
          <p:nvPr/>
        </p:nvSpPr>
        <p:spPr bwMode="auto">
          <a:xfrm>
            <a:off x="2159794" y="1457326"/>
            <a:ext cx="2157413"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110" name="矩形 47"/>
          <p:cNvSpPr>
            <a:spLocks noChangeArrowheads="1"/>
          </p:cNvSpPr>
          <p:nvPr/>
        </p:nvSpPr>
        <p:spPr bwMode="auto">
          <a:xfrm>
            <a:off x="2595563" y="2569369"/>
            <a:ext cx="3943350" cy="86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51430" tIns="25715" rIns="51430" bIns="25715">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111" name="文本框 16"/>
          <p:cNvSpPr>
            <a:spLocks noChangeArrowheads="1"/>
          </p:cNvSpPr>
          <p:nvPr/>
        </p:nvSpPr>
        <p:spPr bwMode="auto">
          <a:xfrm>
            <a:off x="5549086" y="1097756"/>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dirty="0" smtClean="0">
                <a:solidFill>
                  <a:srgbClr val="005A9E"/>
                </a:solidFill>
                <a:latin typeface="方正正准黑简体" panose="02000000000000000000" pitchFamily="2" charset="-122"/>
                <a:ea typeface="方正正准黑简体" panose="02000000000000000000" pitchFamily="2" charset="-122"/>
              </a:rPr>
              <a:t>完成项目二</a:t>
            </a:r>
            <a:endParaRPr lang="zh-CN" altLang="en-US" sz="1800" dirty="0">
              <a:solidFill>
                <a:srgbClr val="005A9E"/>
              </a:solidFill>
              <a:latin typeface="方正正准黑简体" panose="02000000000000000000" pitchFamily="2" charset="-122"/>
              <a:ea typeface="方正正准黑简体" panose="02000000000000000000" pitchFamily="2" charset="-122"/>
            </a:endParaRPr>
          </a:p>
        </p:txBody>
      </p:sp>
      <p:sp>
        <p:nvSpPr>
          <p:cNvPr id="112" name="文本框 16"/>
          <p:cNvSpPr>
            <a:spLocks noChangeArrowheads="1"/>
          </p:cNvSpPr>
          <p:nvPr/>
        </p:nvSpPr>
        <p:spPr bwMode="auto">
          <a:xfrm>
            <a:off x="5549086" y="4408409"/>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dirty="0" smtClean="0">
                <a:solidFill>
                  <a:srgbClr val="005A9E"/>
                </a:solidFill>
                <a:latin typeface="方正正准黑简体" panose="02000000000000000000" pitchFamily="2" charset="-122"/>
                <a:ea typeface="方正正准黑简体" panose="02000000000000000000" pitchFamily="2" charset="-122"/>
              </a:rPr>
              <a:t>完成项目四</a:t>
            </a:r>
            <a:endParaRPr lang="zh-CN" altLang="en-US" sz="1800" dirty="0">
              <a:solidFill>
                <a:srgbClr val="005A9E"/>
              </a:solidFill>
              <a:latin typeface="方正正准黑简体" panose="02000000000000000000" pitchFamily="2" charset="-122"/>
              <a:ea typeface="方正正准黑简体" panose="02000000000000000000" pitchFamily="2" charset="-122"/>
            </a:endParaRPr>
          </a:p>
        </p:txBody>
      </p:sp>
      <p:sp>
        <p:nvSpPr>
          <p:cNvPr id="113" name="文本框 16"/>
          <p:cNvSpPr>
            <a:spLocks noChangeArrowheads="1"/>
          </p:cNvSpPr>
          <p:nvPr/>
        </p:nvSpPr>
        <p:spPr bwMode="auto">
          <a:xfrm>
            <a:off x="2234386" y="4408409"/>
            <a:ext cx="129266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dirty="0" smtClean="0">
                <a:solidFill>
                  <a:srgbClr val="005A9E"/>
                </a:solidFill>
                <a:latin typeface="方正正准黑简体" panose="02000000000000000000" pitchFamily="2" charset="-122"/>
                <a:ea typeface="方正正准黑简体" panose="02000000000000000000" pitchFamily="2" charset="-122"/>
              </a:rPr>
              <a:t>完成项目</a:t>
            </a:r>
            <a:r>
              <a:rPr lang="zh-CN" altLang="en-US" sz="1800" dirty="0">
                <a:solidFill>
                  <a:srgbClr val="005A9E"/>
                </a:solidFill>
                <a:latin typeface="方正正准黑简体" panose="02000000000000000000" pitchFamily="2" charset="-122"/>
                <a:ea typeface="方正正准黑简体" panose="02000000000000000000" pitchFamily="2" charset="-122"/>
              </a:rPr>
              <a:t>三</a:t>
            </a:r>
            <a:endParaRPr lang="zh-CN" altLang="en-US" sz="1800" dirty="0">
              <a:solidFill>
                <a:srgbClr val="005A9E"/>
              </a:solidFill>
              <a:latin typeface="方正正准黑简体" panose="02000000000000000000" pitchFamily="2" charset="-122"/>
              <a:ea typeface="方正正准黑简体" panose="020000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0-#ppt_w/2"/>
                                          </p:val>
                                        </p:tav>
                                        <p:tav tm="100000">
                                          <p:val>
                                            <p:strVal val="#ppt_x"/>
                                          </p:val>
                                        </p:tav>
                                      </p:tavLst>
                                    </p:anim>
                                    <p:anim calcmode="lin" valueType="num">
                                      <p:cBhvr additive="base">
                                        <p:cTn id="8"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0-#ppt_w/2"/>
                                          </p:val>
                                        </p:tav>
                                        <p:tav tm="100000">
                                          <p:val>
                                            <p:strVal val="#ppt_x"/>
                                          </p:val>
                                        </p:tav>
                                      </p:tavLst>
                                    </p:anim>
                                    <p:anim calcmode="lin" valueType="num">
                                      <p:cBhvr additive="base">
                                        <p:cTn id="14" dur="500" fill="hold"/>
                                        <p:tgtEl>
                                          <p:spTgt spid="7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additive="base">
                                        <p:cTn id="17" dur="500" fill="hold"/>
                                        <p:tgtEl>
                                          <p:spTgt spid="75"/>
                                        </p:tgtEl>
                                        <p:attrNameLst>
                                          <p:attrName>ppt_x</p:attrName>
                                        </p:attrNameLst>
                                      </p:cBhvr>
                                      <p:tavLst>
                                        <p:tav tm="0">
                                          <p:val>
                                            <p:strVal val="0-#ppt_w/2"/>
                                          </p:val>
                                        </p:tav>
                                        <p:tav tm="100000">
                                          <p:val>
                                            <p:strVal val="#ppt_x"/>
                                          </p:val>
                                        </p:tav>
                                      </p:tavLst>
                                    </p:anim>
                                    <p:anim calcmode="lin" valueType="num">
                                      <p:cBhvr additive="base">
                                        <p:cTn id="18"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73"/>
                                        </p:tgtEl>
                                        <p:attrNameLst>
                                          <p:attrName>style.visibility</p:attrName>
                                        </p:attrNameLst>
                                      </p:cBhvr>
                                      <p:to>
                                        <p:strVal val="visible"/>
                                      </p:to>
                                    </p:set>
                                    <p:anim calcmode="lin" valueType="num">
                                      <p:cBhvr>
                                        <p:cTn id="23" dur="500" fill="hold"/>
                                        <p:tgtEl>
                                          <p:spTgt spid="7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73"/>
                                        </p:tgtEl>
                                        <p:attrNameLst>
                                          <p:attrName>ppt_y</p:attrName>
                                        </p:attrNameLst>
                                      </p:cBhvr>
                                      <p:tavLst>
                                        <p:tav tm="0">
                                          <p:val>
                                            <p:strVal val="#ppt_y"/>
                                          </p:val>
                                        </p:tav>
                                        <p:tav tm="100000">
                                          <p:val>
                                            <p:strVal val="#ppt_y"/>
                                          </p:val>
                                        </p:tav>
                                      </p:tavLst>
                                    </p:anim>
                                    <p:anim calcmode="lin" valueType="num">
                                      <p:cBhvr>
                                        <p:cTn id="25" dur="500" fill="hold"/>
                                        <p:tgtEl>
                                          <p:spTgt spid="7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7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73"/>
                                        </p:tgtEl>
                                      </p:cBhvr>
                                    </p:animEffect>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20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300"/>
                                  </p:stCondLst>
                                  <p:childTnLst>
                                    <p:set>
                                      <p:cBhvr>
                                        <p:cTn id="35" dur="1" fill="hold">
                                          <p:stCondLst>
                                            <p:cond delay="0"/>
                                          </p:stCondLst>
                                        </p:cTn>
                                        <p:tgtEl>
                                          <p:spTgt spid="80"/>
                                        </p:tgtEl>
                                        <p:attrNameLst>
                                          <p:attrName>style.visibility</p:attrName>
                                        </p:attrNameLst>
                                      </p:cBhvr>
                                      <p:to>
                                        <p:strVal val="visible"/>
                                      </p:to>
                                    </p:set>
                                    <p:anim calcmode="lin" valueType="num">
                                      <p:cBhvr additive="base">
                                        <p:cTn id="36" dur="800" fill="hold"/>
                                        <p:tgtEl>
                                          <p:spTgt spid="80"/>
                                        </p:tgtEl>
                                        <p:attrNameLst>
                                          <p:attrName>ppt_x</p:attrName>
                                        </p:attrNameLst>
                                      </p:cBhvr>
                                      <p:tavLst>
                                        <p:tav tm="0">
                                          <p:val>
                                            <p:strVal val="0-#ppt_w/2"/>
                                          </p:val>
                                        </p:tav>
                                        <p:tav tm="100000">
                                          <p:val>
                                            <p:strVal val="#ppt_x"/>
                                          </p:val>
                                        </p:tav>
                                      </p:tavLst>
                                    </p:anim>
                                    <p:anim calcmode="lin" valueType="num">
                                      <p:cBhvr additive="base">
                                        <p:cTn id="37" dur="800" fill="hold"/>
                                        <p:tgtEl>
                                          <p:spTgt spid="80"/>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96"/>
                                        </p:tgtEl>
                                        <p:attrNameLst>
                                          <p:attrName>style.visibility</p:attrName>
                                        </p:attrNameLst>
                                      </p:cBhvr>
                                      <p:to>
                                        <p:strVal val="visible"/>
                                      </p:to>
                                    </p:set>
                                    <p:anim calcmode="lin" valueType="num">
                                      <p:cBhvr additive="base">
                                        <p:cTn id="40" dur="800" fill="hold"/>
                                        <p:tgtEl>
                                          <p:spTgt spid="96"/>
                                        </p:tgtEl>
                                        <p:attrNameLst>
                                          <p:attrName>ppt_x</p:attrName>
                                        </p:attrNameLst>
                                      </p:cBhvr>
                                      <p:tavLst>
                                        <p:tav tm="0">
                                          <p:val>
                                            <p:strVal val="0-#ppt_w/2"/>
                                          </p:val>
                                        </p:tav>
                                        <p:tav tm="100000">
                                          <p:val>
                                            <p:strVal val="#ppt_x"/>
                                          </p:val>
                                        </p:tav>
                                      </p:tavLst>
                                    </p:anim>
                                    <p:anim calcmode="lin" valueType="num">
                                      <p:cBhvr additive="base">
                                        <p:cTn id="41" dur="800" fill="hold"/>
                                        <p:tgtEl>
                                          <p:spTgt spid="96"/>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300"/>
                                  </p:stCondLst>
                                  <p:childTnLst>
                                    <p:set>
                                      <p:cBhvr>
                                        <p:cTn id="43" dur="1" fill="hold">
                                          <p:stCondLst>
                                            <p:cond delay="0"/>
                                          </p:stCondLst>
                                        </p:cTn>
                                        <p:tgtEl>
                                          <p:spTgt spid="91"/>
                                        </p:tgtEl>
                                        <p:attrNameLst>
                                          <p:attrName>style.visibility</p:attrName>
                                        </p:attrNameLst>
                                      </p:cBhvr>
                                      <p:to>
                                        <p:strVal val="visible"/>
                                      </p:to>
                                    </p:set>
                                    <p:anim calcmode="lin" valueType="num">
                                      <p:cBhvr additive="base">
                                        <p:cTn id="44" dur="800" fill="hold"/>
                                        <p:tgtEl>
                                          <p:spTgt spid="91"/>
                                        </p:tgtEl>
                                        <p:attrNameLst>
                                          <p:attrName>ppt_x</p:attrName>
                                        </p:attrNameLst>
                                      </p:cBhvr>
                                      <p:tavLst>
                                        <p:tav tm="0">
                                          <p:val>
                                            <p:strVal val="1+#ppt_w/2"/>
                                          </p:val>
                                        </p:tav>
                                        <p:tav tm="100000">
                                          <p:val>
                                            <p:strVal val="#ppt_x"/>
                                          </p:val>
                                        </p:tav>
                                      </p:tavLst>
                                    </p:anim>
                                    <p:anim calcmode="lin" valueType="num">
                                      <p:cBhvr additive="base">
                                        <p:cTn id="45" dur="800" fill="hold"/>
                                        <p:tgtEl>
                                          <p:spTgt spid="91"/>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103"/>
                                        </p:tgtEl>
                                        <p:attrNameLst>
                                          <p:attrName>style.visibility</p:attrName>
                                        </p:attrNameLst>
                                      </p:cBhvr>
                                      <p:to>
                                        <p:strVal val="visible"/>
                                      </p:to>
                                    </p:set>
                                    <p:anim calcmode="lin" valueType="num">
                                      <p:cBhvr additive="base">
                                        <p:cTn id="48" dur="800" fill="hold"/>
                                        <p:tgtEl>
                                          <p:spTgt spid="103"/>
                                        </p:tgtEl>
                                        <p:attrNameLst>
                                          <p:attrName>ppt_x</p:attrName>
                                        </p:attrNameLst>
                                      </p:cBhvr>
                                      <p:tavLst>
                                        <p:tav tm="0">
                                          <p:val>
                                            <p:strVal val="1+#ppt_w/2"/>
                                          </p:val>
                                        </p:tav>
                                        <p:tav tm="100000">
                                          <p:val>
                                            <p:strVal val="#ppt_x"/>
                                          </p:val>
                                        </p:tav>
                                      </p:tavLst>
                                    </p:anim>
                                    <p:anim calcmode="lin" valueType="num">
                                      <p:cBhvr additive="base">
                                        <p:cTn id="49" dur="8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right)">
                                      <p:cBhvr>
                                        <p:cTn id="54" dur="500"/>
                                        <p:tgtEl>
                                          <p:spTgt spid="72"/>
                                        </p:tgtEl>
                                      </p:cBhvr>
                                    </p:animEffect>
                                  </p:childTnLst>
                                </p:cTn>
                              </p:par>
                              <p:par>
                                <p:cTn id="55" presetID="22" presetClass="entr" presetSubtype="8"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left)">
                                      <p:cBhvr>
                                        <p:cTn id="57" dur="500"/>
                                        <p:tgtEl>
                                          <p:spTgt spid="71"/>
                                        </p:tgtEl>
                                      </p:cBhvr>
                                    </p:animEffect>
                                  </p:childTnLst>
                                </p:cTn>
                              </p:par>
                              <p:par>
                                <p:cTn id="58" presetID="22" presetClass="entr" presetSubtype="8" fill="hold" nodeType="withEffect">
                                  <p:stCondLst>
                                    <p:cond delay="300"/>
                                  </p:stCondLst>
                                  <p:childTnLst>
                                    <p:set>
                                      <p:cBhvr>
                                        <p:cTn id="59" dur="1" fill="hold">
                                          <p:stCondLst>
                                            <p:cond delay="0"/>
                                          </p:stCondLst>
                                        </p:cTn>
                                        <p:tgtEl>
                                          <p:spTgt spid="78"/>
                                        </p:tgtEl>
                                        <p:attrNameLst>
                                          <p:attrName>style.visibility</p:attrName>
                                        </p:attrNameLst>
                                      </p:cBhvr>
                                      <p:to>
                                        <p:strVal val="visible"/>
                                      </p:to>
                                    </p:set>
                                    <p:animEffect transition="in" filter="wipe(left)">
                                      <p:cBhvr>
                                        <p:cTn id="60" dur="500"/>
                                        <p:tgtEl>
                                          <p:spTgt spid="78"/>
                                        </p:tgtEl>
                                      </p:cBhvr>
                                    </p:animEffect>
                                  </p:childTnLst>
                                </p:cTn>
                              </p:par>
                              <p:par>
                                <p:cTn id="61" presetID="22" presetClass="entr" presetSubtype="2" fill="hold" nodeType="withEffect">
                                  <p:stCondLst>
                                    <p:cond delay="300"/>
                                  </p:stCondLst>
                                  <p:childTnLst>
                                    <p:set>
                                      <p:cBhvr>
                                        <p:cTn id="62" dur="1" fill="hold">
                                          <p:stCondLst>
                                            <p:cond delay="0"/>
                                          </p:stCondLst>
                                        </p:cTn>
                                        <p:tgtEl>
                                          <p:spTgt spid="77"/>
                                        </p:tgtEl>
                                        <p:attrNameLst>
                                          <p:attrName>style.visibility</p:attrName>
                                        </p:attrNameLst>
                                      </p:cBhvr>
                                      <p:to>
                                        <p:strVal val="visible"/>
                                      </p:to>
                                    </p:set>
                                    <p:animEffect transition="in" filter="wipe(right)">
                                      <p:cBhvr>
                                        <p:cTn id="63" dur="500"/>
                                        <p:tgtEl>
                                          <p:spTgt spid="77"/>
                                        </p:tgtEl>
                                      </p:cBhvr>
                                    </p:animEffect>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grpId="0" nodeType="clickEffect">
                                  <p:stCondLst>
                                    <p:cond delay="0"/>
                                  </p:stCondLst>
                                  <p:iterate type="lt">
                                    <p:tmPct val="12000"/>
                                  </p:iterate>
                                  <p:childTnLst>
                                    <p:set>
                                      <p:cBhvr>
                                        <p:cTn id="67" dur="1" fill="hold">
                                          <p:stCondLst>
                                            <p:cond delay="0"/>
                                          </p:stCondLst>
                                        </p:cTn>
                                        <p:tgtEl>
                                          <p:spTgt spid="89"/>
                                        </p:tgtEl>
                                        <p:attrNameLst>
                                          <p:attrName>style.visibility</p:attrName>
                                        </p:attrNameLst>
                                      </p:cBhvr>
                                      <p:to>
                                        <p:strVal val="visible"/>
                                      </p:to>
                                    </p:set>
                                    <p:animEffect transition="in" filter="fade">
                                      <p:cBhvr>
                                        <p:cTn id="68" dur="800"/>
                                        <p:tgtEl>
                                          <p:spTgt spid="89"/>
                                        </p:tgtEl>
                                      </p:cBhvr>
                                    </p:animEffect>
                                    <p:anim calcmode="lin" valueType="num">
                                      <p:cBhvr>
                                        <p:cTn id="69" dur="800" fill="hold"/>
                                        <p:tgtEl>
                                          <p:spTgt spid="89"/>
                                        </p:tgtEl>
                                        <p:attrNameLst>
                                          <p:attrName>ppt_x</p:attrName>
                                        </p:attrNameLst>
                                      </p:cBhvr>
                                      <p:tavLst>
                                        <p:tav tm="0">
                                          <p:val>
                                            <p:strVal val="#ppt_x"/>
                                          </p:val>
                                        </p:tav>
                                        <p:tav tm="100000">
                                          <p:val>
                                            <p:strVal val="#ppt_x"/>
                                          </p:val>
                                        </p:tav>
                                      </p:tavLst>
                                    </p:anim>
                                    <p:anim calcmode="lin" valueType="num">
                                      <p:cBhvr>
                                        <p:cTn id="70" dur="800" fill="hold"/>
                                        <p:tgtEl>
                                          <p:spTgt spid="89"/>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iterate type="lt">
                                    <p:tmPct val="12000"/>
                                  </p:iterate>
                                  <p:childTnLst>
                                    <p:set>
                                      <p:cBhvr>
                                        <p:cTn id="72" dur="1" fill="hold">
                                          <p:stCondLst>
                                            <p:cond delay="0"/>
                                          </p:stCondLst>
                                        </p:cTn>
                                        <p:tgtEl>
                                          <p:spTgt spid="111"/>
                                        </p:tgtEl>
                                        <p:attrNameLst>
                                          <p:attrName>style.visibility</p:attrName>
                                        </p:attrNameLst>
                                      </p:cBhvr>
                                      <p:to>
                                        <p:strVal val="visible"/>
                                      </p:to>
                                    </p:set>
                                    <p:animEffect transition="in" filter="fade">
                                      <p:cBhvr>
                                        <p:cTn id="73" dur="800"/>
                                        <p:tgtEl>
                                          <p:spTgt spid="111"/>
                                        </p:tgtEl>
                                      </p:cBhvr>
                                    </p:animEffect>
                                    <p:anim calcmode="lin" valueType="num">
                                      <p:cBhvr>
                                        <p:cTn id="74" dur="800" fill="hold"/>
                                        <p:tgtEl>
                                          <p:spTgt spid="111"/>
                                        </p:tgtEl>
                                        <p:attrNameLst>
                                          <p:attrName>ppt_x</p:attrName>
                                        </p:attrNameLst>
                                      </p:cBhvr>
                                      <p:tavLst>
                                        <p:tav tm="0">
                                          <p:val>
                                            <p:strVal val="#ppt_x"/>
                                          </p:val>
                                        </p:tav>
                                        <p:tav tm="100000">
                                          <p:val>
                                            <p:strVal val="#ppt_x"/>
                                          </p:val>
                                        </p:tav>
                                      </p:tavLst>
                                    </p:anim>
                                    <p:anim calcmode="lin" valueType="num">
                                      <p:cBhvr>
                                        <p:cTn id="75" dur="800" fill="hold"/>
                                        <p:tgtEl>
                                          <p:spTgt spid="11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300"/>
                                  </p:stCondLst>
                                  <p:iterate type="lt">
                                    <p:tmPct val="12000"/>
                                  </p:iterate>
                                  <p:childTnLst>
                                    <p:set>
                                      <p:cBhvr>
                                        <p:cTn id="77" dur="1" fill="hold">
                                          <p:stCondLst>
                                            <p:cond delay="0"/>
                                          </p:stCondLst>
                                        </p:cTn>
                                        <p:tgtEl>
                                          <p:spTgt spid="113"/>
                                        </p:tgtEl>
                                        <p:attrNameLst>
                                          <p:attrName>style.visibility</p:attrName>
                                        </p:attrNameLst>
                                      </p:cBhvr>
                                      <p:to>
                                        <p:strVal val="visible"/>
                                      </p:to>
                                    </p:set>
                                    <p:animEffect transition="in" filter="fade">
                                      <p:cBhvr>
                                        <p:cTn id="78" dur="800"/>
                                        <p:tgtEl>
                                          <p:spTgt spid="113"/>
                                        </p:tgtEl>
                                      </p:cBhvr>
                                    </p:animEffect>
                                    <p:anim calcmode="lin" valueType="num">
                                      <p:cBhvr>
                                        <p:cTn id="79" dur="800" fill="hold"/>
                                        <p:tgtEl>
                                          <p:spTgt spid="113"/>
                                        </p:tgtEl>
                                        <p:attrNameLst>
                                          <p:attrName>ppt_x</p:attrName>
                                        </p:attrNameLst>
                                      </p:cBhvr>
                                      <p:tavLst>
                                        <p:tav tm="0">
                                          <p:val>
                                            <p:strVal val="#ppt_x"/>
                                          </p:val>
                                        </p:tav>
                                        <p:tav tm="100000">
                                          <p:val>
                                            <p:strVal val="#ppt_x"/>
                                          </p:val>
                                        </p:tav>
                                      </p:tavLst>
                                    </p:anim>
                                    <p:anim calcmode="lin" valueType="num">
                                      <p:cBhvr>
                                        <p:cTn id="80" dur="800" fill="hold"/>
                                        <p:tgtEl>
                                          <p:spTgt spid="11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300"/>
                                  </p:stCondLst>
                                  <p:iterate type="lt">
                                    <p:tmPct val="12000"/>
                                  </p:iterate>
                                  <p:childTnLst>
                                    <p:set>
                                      <p:cBhvr>
                                        <p:cTn id="82" dur="1" fill="hold">
                                          <p:stCondLst>
                                            <p:cond delay="0"/>
                                          </p:stCondLst>
                                        </p:cTn>
                                        <p:tgtEl>
                                          <p:spTgt spid="112"/>
                                        </p:tgtEl>
                                        <p:attrNameLst>
                                          <p:attrName>style.visibility</p:attrName>
                                        </p:attrNameLst>
                                      </p:cBhvr>
                                      <p:to>
                                        <p:strVal val="visible"/>
                                      </p:to>
                                    </p:set>
                                    <p:animEffect transition="in" filter="fade">
                                      <p:cBhvr>
                                        <p:cTn id="83" dur="800"/>
                                        <p:tgtEl>
                                          <p:spTgt spid="112"/>
                                        </p:tgtEl>
                                      </p:cBhvr>
                                    </p:animEffect>
                                    <p:anim calcmode="lin" valueType="num">
                                      <p:cBhvr>
                                        <p:cTn id="84" dur="800" fill="hold"/>
                                        <p:tgtEl>
                                          <p:spTgt spid="112"/>
                                        </p:tgtEl>
                                        <p:attrNameLst>
                                          <p:attrName>ppt_x</p:attrName>
                                        </p:attrNameLst>
                                      </p:cBhvr>
                                      <p:tavLst>
                                        <p:tav tm="0">
                                          <p:val>
                                            <p:strVal val="#ppt_x"/>
                                          </p:val>
                                        </p:tav>
                                        <p:tav tm="100000">
                                          <p:val>
                                            <p:strVal val="#ppt_x"/>
                                          </p:val>
                                        </p:tav>
                                      </p:tavLst>
                                    </p:anim>
                                    <p:anim calcmode="lin" valueType="num">
                                      <p:cBhvr>
                                        <p:cTn id="85" dur="8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grpId="0" nodeType="clickEffect">
                                  <p:stCondLst>
                                    <p:cond delay="0"/>
                                  </p:stCondLst>
                                  <p:childTnLst>
                                    <p:set>
                                      <p:cBhvr>
                                        <p:cTn id="89" dur="1" fill="hold">
                                          <p:stCondLst>
                                            <p:cond delay="0"/>
                                          </p:stCondLst>
                                        </p:cTn>
                                        <p:tgtEl>
                                          <p:spTgt spid="109"/>
                                        </p:tgtEl>
                                        <p:attrNameLst>
                                          <p:attrName>style.visibility</p:attrName>
                                        </p:attrNameLst>
                                      </p:cBhvr>
                                      <p:to>
                                        <p:strVal val="visible"/>
                                      </p:to>
                                    </p:set>
                                    <p:animEffect transition="in" filter="barn(inVertical)">
                                      <p:cBhvr>
                                        <p:cTn id="90" dur="500"/>
                                        <p:tgtEl>
                                          <p:spTgt spid="109"/>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90"/>
                                        </p:tgtEl>
                                        <p:attrNameLst>
                                          <p:attrName>style.visibility</p:attrName>
                                        </p:attrNameLst>
                                      </p:cBhvr>
                                      <p:to>
                                        <p:strVal val="visible"/>
                                      </p:to>
                                    </p:set>
                                    <p:animEffect transition="in" filter="barn(inVertical)">
                                      <p:cBhvr>
                                        <p:cTn id="93" dur="500"/>
                                        <p:tgtEl>
                                          <p:spTgt spid="90"/>
                                        </p:tgtEl>
                                      </p:cBhvr>
                                    </p:animEffect>
                                  </p:childTnLst>
                                </p:cTn>
                              </p:par>
                              <p:par>
                                <p:cTn id="94" presetID="16" presetClass="entr" presetSubtype="21" fill="hold" grpId="0" nodeType="withEffect">
                                  <p:stCondLst>
                                    <p:cond delay="300"/>
                                  </p:stCondLst>
                                  <p:childTnLst>
                                    <p:set>
                                      <p:cBhvr>
                                        <p:cTn id="95" dur="1" fill="hold">
                                          <p:stCondLst>
                                            <p:cond delay="0"/>
                                          </p:stCondLst>
                                        </p:cTn>
                                        <p:tgtEl>
                                          <p:spTgt spid="88"/>
                                        </p:tgtEl>
                                        <p:attrNameLst>
                                          <p:attrName>style.visibility</p:attrName>
                                        </p:attrNameLst>
                                      </p:cBhvr>
                                      <p:to>
                                        <p:strVal val="visible"/>
                                      </p:to>
                                    </p:set>
                                    <p:animEffect transition="in" filter="barn(inVertical)">
                                      <p:cBhvr>
                                        <p:cTn id="96" dur="500"/>
                                        <p:tgtEl>
                                          <p:spTgt spid="88"/>
                                        </p:tgtEl>
                                      </p:cBhvr>
                                    </p:animEffect>
                                  </p:childTnLst>
                                </p:cTn>
                              </p:par>
                              <p:par>
                                <p:cTn id="97" presetID="16" presetClass="entr" presetSubtype="21" fill="hold" grpId="0" nodeType="withEffect">
                                  <p:stCondLst>
                                    <p:cond delay="300"/>
                                  </p:stCondLst>
                                  <p:childTnLst>
                                    <p:set>
                                      <p:cBhvr>
                                        <p:cTn id="98" dur="1" fill="hold">
                                          <p:stCondLst>
                                            <p:cond delay="0"/>
                                          </p:stCondLst>
                                        </p:cTn>
                                        <p:tgtEl>
                                          <p:spTgt spid="79"/>
                                        </p:tgtEl>
                                        <p:attrNameLst>
                                          <p:attrName>style.visibility</p:attrName>
                                        </p:attrNameLst>
                                      </p:cBhvr>
                                      <p:to>
                                        <p:strVal val="visible"/>
                                      </p:to>
                                    </p:set>
                                    <p:animEffect transition="in" filter="barn(inVertical)">
                                      <p:cBhvr>
                                        <p:cTn id="99" dur="500"/>
                                        <p:tgtEl>
                                          <p:spTgt spid="79"/>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ntr" presetSubtype="32" fill="hold" grpId="0" nodeType="clickEffect">
                                  <p:stCondLst>
                                    <p:cond delay="0"/>
                                  </p:stCondLst>
                                  <p:childTnLst>
                                    <p:set>
                                      <p:cBhvr>
                                        <p:cTn id="103" dur="1" fill="hold">
                                          <p:stCondLst>
                                            <p:cond delay="0"/>
                                          </p:stCondLst>
                                        </p:cTn>
                                        <p:tgtEl>
                                          <p:spTgt spid="108"/>
                                        </p:tgtEl>
                                        <p:attrNameLst>
                                          <p:attrName>style.visibility</p:attrName>
                                        </p:attrNameLst>
                                      </p:cBhvr>
                                      <p:to>
                                        <p:strVal val="visible"/>
                                      </p:to>
                                    </p:set>
                                    <p:animEffect transition="in" filter="circle(out)">
                                      <p:cBhvr>
                                        <p:cTn id="104" dur="2000"/>
                                        <p:tgtEl>
                                          <p:spTgt spid="108"/>
                                        </p:tgtEl>
                                      </p:cBhvr>
                                    </p:animEffect>
                                  </p:childTnLst>
                                </p:cTn>
                              </p:par>
                              <p:par>
                                <p:cTn id="105" presetID="6" presetClass="entr" presetSubtype="32" fill="hold" grpId="0" nodeType="withEffect">
                                  <p:stCondLst>
                                    <p:cond delay="0"/>
                                  </p:stCondLst>
                                  <p:childTnLst>
                                    <p:set>
                                      <p:cBhvr>
                                        <p:cTn id="106" dur="1" fill="hold">
                                          <p:stCondLst>
                                            <p:cond delay="0"/>
                                          </p:stCondLst>
                                        </p:cTn>
                                        <p:tgtEl>
                                          <p:spTgt spid="110"/>
                                        </p:tgtEl>
                                        <p:attrNameLst>
                                          <p:attrName>style.visibility</p:attrName>
                                        </p:attrNameLst>
                                      </p:cBhvr>
                                      <p:to>
                                        <p:strVal val="visible"/>
                                      </p:to>
                                    </p:set>
                                    <p:animEffect transition="in" filter="circle(out)">
                                      <p:cBhvr>
                                        <p:cTn id="10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73" grpId="0"/>
      <p:bldP spid="74" grpId="0" animBg="1"/>
      <p:bldP spid="75" grpId="0"/>
      <p:bldP spid="76" grpId="0" animBg="1"/>
      <p:bldP spid="79" grpId="0"/>
      <p:bldP spid="88" grpId="0"/>
      <p:bldP spid="89" grpId="0"/>
      <p:bldP spid="90" grpId="0"/>
      <p:bldP spid="108" grpId="0"/>
      <p:bldP spid="109" grpId="0"/>
      <p:bldP spid="110" grpId="0"/>
      <p:bldP spid="111" grpId="0"/>
      <p:bldP spid="112" grpId="0"/>
      <p:bldP spid="1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5" name="TextBox 44"/>
          <p:cNvSpPr txBox="1"/>
          <p:nvPr/>
        </p:nvSpPr>
        <p:spPr>
          <a:xfrm>
            <a:off x="1100870" y="250030"/>
            <a:ext cx="1523419"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项目完成情况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46" name="任意多边形 45"/>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47" name="TextBox 46"/>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48" name="流程图: 摘录 47"/>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50" name="组合 49"/>
          <p:cNvGrpSpPr/>
          <p:nvPr/>
        </p:nvGrpSpPr>
        <p:grpSpPr>
          <a:xfrm>
            <a:off x="6644628" y="2782340"/>
            <a:ext cx="612502" cy="612502"/>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4963042" y="2799963"/>
            <a:ext cx="612502" cy="612502"/>
            <a:chOff x="304800" y="673100"/>
            <a:chExt cx="4000500" cy="4000500"/>
          </a:xfrm>
          <a:effectLst>
            <a:outerShdw blurRad="444500" dist="254000" dir="8100000" algn="tr" rotWithShape="0">
              <a:prstClr val="black">
                <a:alpha val="50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椭圆 5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3355505" y="2799963"/>
            <a:ext cx="612502" cy="612502"/>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1723542" y="2775385"/>
            <a:ext cx="612502" cy="612502"/>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椭圆 6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Freeform 6"/>
          <p:cNvSpPr/>
          <p:nvPr/>
        </p:nvSpPr>
        <p:spPr bwMode="auto">
          <a:xfrm>
            <a:off x="1466268"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67" name="Freeform 7"/>
          <p:cNvSpPr/>
          <p:nvPr/>
        </p:nvSpPr>
        <p:spPr bwMode="auto">
          <a:xfrm>
            <a:off x="1466268" y="2096322"/>
            <a:ext cx="234888" cy="443943"/>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005A9E"/>
          </a:solidFill>
          <a:ln>
            <a:noFill/>
          </a:ln>
        </p:spPr>
        <p:txBody>
          <a:bodyPr vert="horz" wrap="square" lIns="72756" tIns="36378" rIns="72756" bIns="36378" numCol="1" anchor="t" anchorCtr="0" compatLnSpc="1"/>
          <a:lstStyle/>
          <a:p>
            <a:endParaRPr lang="zh-CN" altLang="en-US"/>
          </a:p>
        </p:txBody>
      </p:sp>
      <p:sp>
        <p:nvSpPr>
          <p:cNvPr id="73" name="Freeform 8"/>
          <p:cNvSpPr/>
          <p:nvPr/>
        </p:nvSpPr>
        <p:spPr bwMode="auto">
          <a:xfrm>
            <a:off x="1768085"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74" name="Freeform 9"/>
          <p:cNvSpPr/>
          <p:nvPr/>
        </p:nvSpPr>
        <p:spPr bwMode="auto">
          <a:xfrm>
            <a:off x="2068640"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75" name="Freeform 10"/>
          <p:cNvSpPr/>
          <p:nvPr/>
        </p:nvSpPr>
        <p:spPr bwMode="auto">
          <a:xfrm>
            <a:off x="2366669" y="1093339"/>
            <a:ext cx="236149" cy="1446926"/>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76" name="Freeform 11"/>
          <p:cNvSpPr/>
          <p:nvPr/>
        </p:nvSpPr>
        <p:spPr bwMode="auto">
          <a:xfrm>
            <a:off x="1768085" y="1794036"/>
            <a:ext cx="234888" cy="746229"/>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005A9E"/>
          </a:solidFill>
          <a:ln>
            <a:noFill/>
          </a:ln>
        </p:spPr>
        <p:txBody>
          <a:bodyPr vert="horz" wrap="square" lIns="72756" tIns="36378" rIns="72756" bIns="36378" numCol="1" anchor="t" anchorCtr="0" compatLnSpc="1"/>
          <a:lstStyle/>
          <a:p>
            <a:endParaRPr lang="zh-CN" altLang="en-US"/>
          </a:p>
        </p:txBody>
      </p:sp>
      <p:sp>
        <p:nvSpPr>
          <p:cNvPr id="77" name="Freeform 12"/>
          <p:cNvSpPr/>
          <p:nvPr/>
        </p:nvSpPr>
        <p:spPr bwMode="auto">
          <a:xfrm>
            <a:off x="2068640" y="1481630"/>
            <a:ext cx="236149" cy="1058634"/>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005A9E"/>
          </a:solidFill>
          <a:ln>
            <a:noFill/>
          </a:ln>
        </p:spPr>
        <p:txBody>
          <a:bodyPr vert="horz" wrap="square" lIns="72756" tIns="36378" rIns="72756" bIns="36378" numCol="1" anchor="t" anchorCtr="0" compatLnSpc="1"/>
          <a:lstStyle/>
          <a:p>
            <a:endParaRPr lang="zh-CN" altLang="en-US"/>
          </a:p>
        </p:txBody>
      </p:sp>
      <p:sp>
        <p:nvSpPr>
          <p:cNvPr id="78" name="Freeform 13"/>
          <p:cNvSpPr/>
          <p:nvPr/>
        </p:nvSpPr>
        <p:spPr bwMode="auto">
          <a:xfrm>
            <a:off x="2366669" y="1276734"/>
            <a:ext cx="236149" cy="1263531"/>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005A9E"/>
          </a:solidFill>
          <a:ln>
            <a:noFill/>
          </a:ln>
        </p:spPr>
        <p:txBody>
          <a:bodyPr vert="horz" wrap="square" lIns="72756" tIns="36378" rIns="72756" bIns="36378" numCol="1" anchor="t" anchorCtr="0" compatLnSpc="1"/>
          <a:lstStyle/>
          <a:p>
            <a:endParaRPr lang="zh-CN" altLang="en-US"/>
          </a:p>
        </p:txBody>
      </p:sp>
      <p:sp>
        <p:nvSpPr>
          <p:cNvPr id="79" name="Freeform 14"/>
          <p:cNvSpPr/>
          <p:nvPr/>
        </p:nvSpPr>
        <p:spPr bwMode="auto">
          <a:xfrm>
            <a:off x="3085221"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80" name="Freeform 15"/>
          <p:cNvSpPr/>
          <p:nvPr/>
        </p:nvSpPr>
        <p:spPr bwMode="auto">
          <a:xfrm>
            <a:off x="3385776"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81" name="Freeform 16"/>
          <p:cNvSpPr/>
          <p:nvPr/>
        </p:nvSpPr>
        <p:spPr bwMode="auto">
          <a:xfrm>
            <a:off x="3687594"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82" name="Freeform 17"/>
          <p:cNvSpPr/>
          <p:nvPr/>
        </p:nvSpPr>
        <p:spPr bwMode="auto">
          <a:xfrm>
            <a:off x="3989412"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83" name="Freeform 18"/>
          <p:cNvSpPr/>
          <p:nvPr/>
        </p:nvSpPr>
        <p:spPr bwMode="auto">
          <a:xfrm>
            <a:off x="3085221" y="2325250"/>
            <a:ext cx="234888" cy="215015"/>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a:p>
        </p:txBody>
      </p:sp>
      <p:sp>
        <p:nvSpPr>
          <p:cNvPr id="84" name="Freeform 19"/>
          <p:cNvSpPr/>
          <p:nvPr/>
        </p:nvSpPr>
        <p:spPr bwMode="auto">
          <a:xfrm>
            <a:off x="3385776" y="1800357"/>
            <a:ext cx="236149" cy="739906"/>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a:p>
        </p:txBody>
      </p:sp>
      <p:sp>
        <p:nvSpPr>
          <p:cNvPr id="85" name="Freeform 20"/>
          <p:cNvSpPr/>
          <p:nvPr/>
        </p:nvSpPr>
        <p:spPr bwMode="auto">
          <a:xfrm>
            <a:off x="3687594" y="1276734"/>
            <a:ext cx="236149" cy="1263531"/>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a:p>
        </p:txBody>
      </p:sp>
      <p:sp>
        <p:nvSpPr>
          <p:cNvPr id="86" name="Freeform 21"/>
          <p:cNvSpPr/>
          <p:nvPr/>
        </p:nvSpPr>
        <p:spPr bwMode="auto">
          <a:xfrm>
            <a:off x="3989412" y="1985020"/>
            <a:ext cx="236149" cy="555245"/>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a:p>
        </p:txBody>
      </p:sp>
      <p:sp>
        <p:nvSpPr>
          <p:cNvPr id="87" name="Freeform 22"/>
          <p:cNvSpPr/>
          <p:nvPr/>
        </p:nvSpPr>
        <p:spPr bwMode="auto">
          <a:xfrm>
            <a:off x="4696598"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88" name="Freeform 23"/>
          <p:cNvSpPr/>
          <p:nvPr/>
        </p:nvSpPr>
        <p:spPr bwMode="auto">
          <a:xfrm>
            <a:off x="4998416"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89" name="Freeform 24"/>
          <p:cNvSpPr/>
          <p:nvPr/>
        </p:nvSpPr>
        <p:spPr bwMode="auto">
          <a:xfrm>
            <a:off x="5300231"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90" name="Freeform 25"/>
          <p:cNvSpPr/>
          <p:nvPr/>
        </p:nvSpPr>
        <p:spPr bwMode="auto">
          <a:xfrm>
            <a:off x="5600788"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91" name="Freeform 26"/>
          <p:cNvSpPr/>
          <p:nvPr/>
        </p:nvSpPr>
        <p:spPr bwMode="auto">
          <a:xfrm>
            <a:off x="5600788" y="1270408"/>
            <a:ext cx="236149" cy="1269855"/>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005A9E"/>
          </a:solidFill>
          <a:ln>
            <a:noFill/>
          </a:ln>
        </p:spPr>
        <p:txBody>
          <a:bodyPr vert="horz" wrap="square" lIns="72756" tIns="36378" rIns="72756" bIns="36378" numCol="1" anchor="t" anchorCtr="0" compatLnSpc="1"/>
          <a:lstStyle/>
          <a:p>
            <a:endParaRPr lang="zh-CN" altLang="en-US"/>
          </a:p>
        </p:txBody>
      </p:sp>
      <p:sp>
        <p:nvSpPr>
          <p:cNvPr id="92" name="Freeform 27"/>
          <p:cNvSpPr/>
          <p:nvPr/>
        </p:nvSpPr>
        <p:spPr bwMode="auto">
          <a:xfrm>
            <a:off x="5300231" y="1505663"/>
            <a:ext cx="234888" cy="1034603"/>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005A9E"/>
          </a:solidFill>
          <a:ln>
            <a:noFill/>
          </a:ln>
        </p:spPr>
        <p:txBody>
          <a:bodyPr vert="horz" wrap="square" lIns="72756" tIns="36378" rIns="72756" bIns="36378" numCol="1" anchor="t" anchorCtr="0" compatLnSpc="1"/>
          <a:lstStyle/>
          <a:p>
            <a:endParaRPr lang="zh-CN" altLang="en-US"/>
          </a:p>
        </p:txBody>
      </p:sp>
      <p:sp>
        <p:nvSpPr>
          <p:cNvPr id="93" name="Freeform 28"/>
          <p:cNvSpPr/>
          <p:nvPr/>
        </p:nvSpPr>
        <p:spPr bwMode="auto">
          <a:xfrm>
            <a:off x="4998416" y="1800357"/>
            <a:ext cx="234888" cy="739906"/>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5A9E"/>
          </a:solidFill>
          <a:ln>
            <a:noFill/>
          </a:ln>
        </p:spPr>
        <p:txBody>
          <a:bodyPr vert="horz" wrap="square" lIns="72756" tIns="36378" rIns="72756" bIns="36378" numCol="1" anchor="t" anchorCtr="0" compatLnSpc="1"/>
          <a:lstStyle/>
          <a:p>
            <a:endParaRPr lang="zh-CN" altLang="en-US"/>
          </a:p>
        </p:txBody>
      </p:sp>
      <p:sp>
        <p:nvSpPr>
          <p:cNvPr id="95" name="Freeform 29"/>
          <p:cNvSpPr/>
          <p:nvPr/>
        </p:nvSpPr>
        <p:spPr bwMode="auto">
          <a:xfrm>
            <a:off x="4696598" y="2106441"/>
            <a:ext cx="236149" cy="433825"/>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005A9E"/>
          </a:solidFill>
          <a:ln>
            <a:noFill/>
          </a:ln>
        </p:spPr>
        <p:txBody>
          <a:bodyPr vert="horz" wrap="square" lIns="72756" tIns="36378" rIns="72756" bIns="36378" numCol="1" anchor="t" anchorCtr="0" compatLnSpc="1"/>
          <a:lstStyle/>
          <a:p>
            <a:endParaRPr lang="zh-CN" altLang="en-US"/>
          </a:p>
        </p:txBody>
      </p:sp>
      <p:sp>
        <p:nvSpPr>
          <p:cNvPr id="96" name="Freeform 30"/>
          <p:cNvSpPr/>
          <p:nvPr/>
        </p:nvSpPr>
        <p:spPr bwMode="auto">
          <a:xfrm>
            <a:off x="6395111" y="1093339"/>
            <a:ext cx="236149" cy="1446926"/>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97" name="Freeform 31"/>
          <p:cNvSpPr/>
          <p:nvPr/>
        </p:nvSpPr>
        <p:spPr bwMode="auto">
          <a:xfrm>
            <a:off x="6693141" y="1093339"/>
            <a:ext cx="236149"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98" name="Freeform 32"/>
          <p:cNvSpPr/>
          <p:nvPr/>
        </p:nvSpPr>
        <p:spPr bwMode="auto">
          <a:xfrm>
            <a:off x="6994957"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130" name="Freeform 33"/>
          <p:cNvSpPr/>
          <p:nvPr/>
        </p:nvSpPr>
        <p:spPr bwMode="auto">
          <a:xfrm>
            <a:off x="7296775" y="1093339"/>
            <a:ext cx="234888" cy="1446926"/>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56" tIns="36378" rIns="72756" bIns="36378" numCol="1" anchor="t" anchorCtr="0" compatLnSpc="1"/>
          <a:lstStyle/>
          <a:p>
            <a:endParaRPr lang="zh-CN" altLang="en-US"/>
          </a:p>
        </p:txBody>
      </p:sp>
      <p:sp>
        <p:nvSpPr>
          <p:cNvPr id="131" name="Freeform 34"/>
          <p:cNvSpPr/>
          <p:nvPr/>
        </p:nvSpPr>
        <p:spPr bwMode="auto">
          <a:xfrm>
            <a:off x="7296775" y="1284322"/>
            <a:ext cx="234888" cy="125594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a:p>
        </p:txBody>
      </p:sp>
      <p:sp>
        <p:nvSpPr>
          <p:cNvPr id="132" name="Freeform 35"/>
          <p:cNvSpPr/>
          <p:nvPr/>
        </p:nvSpPr>
        <p:spPr bwMode="auto">
          <a:xfrm>
            <a:off x="6994957" y="1394359"/>
            <a:ext cx="234888" cy="1145904"/>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a:p>
        </p:txBody>
      </p:sp>
      <p:sp>
        <p:nvSpPr>
          <p:cNvPr id="133" name="Freeform 36"/>
          <p:cNvSpPr/>
          <p:nvPr/>
        </p:nvSpPr>
        <p:spPr bwMode="auto">
          <a:xfrm>
            <a:off x="6693141" y="2231654"/>
            <a:ext cx="236149" cy="308610"/>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a:p>
        </p:txBody>
      </p:sp>
      <p:sp>
        <p:nvSpPr>
          <p:cNvPr id="134" name="Freeform 37"/>
          <p:cNvSpPr/>
          <p:nvPr/>
        </p:nvSpPr>
        <p:spPr bwMode="auto">
          <a:xfrm>
            <a:off x="6395111" y="1658700"/>
            <a:ext cx="236149" cy="88156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chemeClr val="tx1">
              <a:lumMod val="85000"/>
              <a:lumOff val="15000"/>
            </a:schemeClr>
          </a:solidFill>
          <a:ln>
            <a:noFill/>
          </a:ln>
        </p:spPr>
        <p:txBody>
          <a:bodyPr vert="horz" wrap="square" lIns="72756" tIns="36378" rIns="72756" bIns="36378" numCol="1" anchor="t" anchorCtr="0" compatLnSpc="1"/>
          <a:lstStyle/>
          <a:p>
            <a:endParaRPr lang="zh-CN" altLang="en-US"/>
          </a:p>
        </p:txBody>
      </p:sp>
      <p:sp>
        <p:nvSpPr>
          <p:cNvPr id="135" name="Freeform 39"/>
          <p:cNvSpPr>
            <a:spLocks noEditPoints="1"/>
          </p:cNvSpPr>
          <p:nvPr/>
        </p:nvSpPr>
        <p:spPr bwMode="auto">
          <a:xfrm>
            <a:off x="1837588" y="2886954"/>
            <a:ext cx="382545" cy="388020"/>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005A9E"/>
          </a:solidFill>
          <a:ln>
            <a:noFill/>
          </a:ln>
        </p:spPr>
        <p:txBody>
          <a:bodyPr vert="horz" wrap="square" lIns="72756" tIns="36378" rIns="72756" bIns="36378" numCol="1" anchor="t" anchorCtr="0" compatLnSpc="1"/>
          <a:lstStyle/>
          <a:p>
            <a:endParaRPr lang="zh-CN" altLang="en-US"/>
          </a:p>
        </p:txBody>
      </p:sp>
      <p:sp>
        <p:nvSpPr>
          <p:cNvPr id="136" name="Freeform 43"/>
          <p:cNvSpPr>
            <a:spLocks noEditPoints="1"/>
          </p:cNvSpPr>
          <p:nvPr/>
        </p:nvSpPr>
        <p:spPr bwMode="auto">
          <a:xfrm>
            <a:off x="5104458" y="2948085"/>
            <a:ext cx="329671" cy="265761"/>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005A9E"/>
          </a:solidFill>
          <a:ln>
            <a:noFill/>
          </a:ln>
        </p:spPr>
        <p:txBody>
          <a:bodyPr vert="horz" wrap="square" lIns="72756" tIns="36378" rIns="72756" bIns="36378" numCol="1" anchor="t" anchorCtr="0" compatLnSpc="1"/>
          <a:lstStyle/>
          <a:p>
            <a:endParaRPr lang="zh-CN" altLang="en-US"/>
          </a:p>
        </p:txBody>
      </p:sp>
      <p:sp>
        <p:nvSpPr>
          <p:cNvPr id="137" name="Freeform 44"/>
          <p:cNvSpPr>
            <a:spLocks noEditPoints="1"/>
          </p:cNvSpPr>
          <p:nvPr/>
        </p:nvSpPr>
        <p:spPr bwMode="auto">
          <a:xfrm>
            <a:off x="3465173" y="2917427"/>
            <a:ext cx="376565" cy="328341"/>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tx1">
              <a:lumMod val="95000"/>
              <a:lumOff val="5000"/>
            </a:schemeClr>
          </a:solidFill>
          <a:ln>
            <a:noFill/>
          </a:ln>
        </p:spPr>
        <p:txBody>
          <a:bodyPr vert="horz" wrap="square" lIns="72756" tIns="36378" rIns="72756" bIns="36378" numCol="1" anchor="t" anchorCtr="0" compatLnSpc="1"/>
          <a:lstStyle/>
          <a:p>
            <a:endParaRPr lang="zh-CN" altLang="en-US"/>
          </a:p>
        </p:txBody>
      </p:sp>
      <p:sp>
        <p:nvSpPr>
          <p:cNvPr id="138" name="Freeform 45"/>
          <p:cNvSpPr>
            <a:spLocks noEditPoints="1"/>
          </p:cNvSpPr>
          <p:nvPr/>
        </p:nvSpPr>
        <p:spPr bwMode="auto">
          <a:xfrm>
            <a:off x="6781583" y="2917766"/>
            <a:ext cx="337714" cy="341651"/>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1">
              <a:lumMod val="95000"/>
              <a:lumOff val="5000"/>
            </a:schemeClr>
          </a:solidFill>
          <a:ln>
            <a:noFill/>
          </a:ln>
        </p:spPr>
        <p:txBody>
          <a:bodyPr vert="horz" wrap="square" lIns="72756" tIns="36378" rIns="72756" bIns="36378" numCol="1" anchor="t" anchorCtr="0" compatLnSpc="1"/>
          <a:lstStyle/>
          <a:p>
            <a:endParaRPr lang="zh-CN" altLang="en-US"/>
          </a:p>
        </p:txBody>
      </p:sp>
      <p:sp>
        <p:nvSpPr>
          <p:cNvPr id="139" name="TextBox 138"/>
          <p:cNvSpPr txBox="1"/>
          <p:nvPr/>
        </p:nvSpPr>
        <p:spPr>
          <a:xfrm>
            <a:off x="1255603" y="3770882"/>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0" name="TextBox 139"/>
          <p:cNvSpPr txBox="1"/>
          <p:nvPr/>
        </p:nvSpPr>
        <p:spPr>
          <a:xfrm>
            <a:off x="1695402" y="3495899"/>
            <a:ext cx="1411412" cy="219775"/>
          </a:xfrm>
          <a:prstGeom prst="rect">
            <a:avLst/>
          </a:prstGeom>
          <a:noFill/>
        </p:spPr>
        <p:txBody>
          <a:bodyPr wrap="square" lIns="72756" tIns="0" rIns="72756" bIns="0" rtlCol="0" anchor="t">
            <a:spAutoFit/>
          </a:bodyPr>
          <a:lstStyle/>
          <a:p>
            <a:r>
              <a:rPr lang="zh-CN" altLang="en-US" sz="2100" baseline="-3000" dirty="0" smtClean="0">
                <a:solidFill>
                  <a:srgbClr val="005A9E"/>
                </a:solidFill>
                <a:latin typeface="方正兰亭粗黑_GBK" panose="02000000000000000000" pitchFamily="2" charset="-122"/>
                <a:ea typeface="方正兰亭粗黑_GBK" panose="02000000000000000000" pitchFamily="2" charset="-122"/>
              </a:rPr>
              <a:t>项目一</a:t>
            </a:r>
            <a:endParaRPr lang="zh-CN" altLang="en-US" sz="2100" baseline="-3000" dirty="0">
              <a:solidFill>
                <a:srgbClr val="005A9E"/>
              </a:solidFill>
              <a:latin typeface="方正兰亭粗黑_GBK" panose="02000000000000000000" pitchFamily="2" charset="-122"/>
              <a:ea typeface="方正兰亭粗黑_GBK" panose="02000000000000000000" pitchFamily="2" charset="-122"/>
            </a:endParaRPr>
          </a:p>
        </p:txBody>
      </p:sp>
      <p:sp>
        <p:nvSpPr>
          <p:cNvPr id="141" name="TextBox 140"/>
          <p:cNvSpPr txBox="1"/>
          <p:nvPr/>
        </p:nvSpPr>
        <p:spPr>
          <a:xfrm>
            <a:off x="3078859" y="3766044"/>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2" name="TextBox 141"/>
          <p:cNvSpPr txBox="1"/>
          <p:nvPr/>
        </p:nvSpPr>
        <p:spPr>
          <a:xfrm>
            <a:off x="3308282" y="3495900"/>
            <a:ext cx="1411412" cy="219775"/>
          </a:xfrm>
          <a:prstGeom prst="rect">
            <a:avLst/>
          </a:prstGeom>
          <a:noFill/>
        </p:spPr>
        <p:txBody>
          <a:bodyPr wrap="square" lIns="72756" tIns="0" rIns="72756" bIns="0" rtlCol="0" anchor="t">
            <a:spAutoFit/>
          </a:bodyPr>
          <a:lstStyle/>
          <a:p>
            <a:r>
              <a:rPr lang="zh-CN" altLang="en-US" sz="2100" baseline="-3000" dirty="0" smtClean="0">
                <a:solidFill>
                  <a:schemeClr val="tx1">
                    <a:lumMod val="85000"/>
                    <a:lumOff val="15000"/>
                  </a:schemeClr>
                </a:solidFill>
                <a:latin typeface="方正兰亭粗黑_GBK" panose="02000000000000000000" pitchFamily="2" charset="-122"/>
                <a:ea typeface="方正兰亭粗黑_GBK" panose="02000000000000000000" pitchFamily="2" charset="-122"/>
              </a:rPr>
              <a:t>项目二</a:t>
            </a:r>
            <a:endParaRPr lang="zh-CN" altLang="en-US" sz="2100" baseline="-3000" dirty="0">
              <a:solidFill>
                <a:schemeClr val="tx1">
                  <a:lumMod val="85000"/>
                  <a:lumOff val="15000"/>
                </a:schemeClr>
              </a:solidFill>
              <a:latin typeface="方正兰亭粗黑_GBK" panose="02000000000000000000" pitchFamily="2" charset="-122"/>
              <a:ea typeface="方正兰亭粗黑_GBK" panose="02000000000000000000" pitchFamily="2" charset="-122"/>
            </a:endParaRPr>
          </a:p>
        </p:txBody>
      </p:sp>
      <p:sp>
        <p:nvSpPr>
          <p:cNvPr id="143" name="TextBox 142"/>
          <p:cNvSpPr txBox="1"/>
          <p:nvPr/>
        </p:nvSpPr>
        <p:spPr>
          <a:xfrm>
            <a:off x="4662544" y="3766044"/>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4" name="TextBox 143"/>
          <p:cNvSpPr txBox="1"/>
          <p:nvPr/>
        </p:nvSpPr>
        <p:spPr>
          <a:xfrm>
            <a:off x="4924663" y="3501802"/>
            <a:ext cx="1411412" cy="219775"/>
          </a:xfrm>
          <a:prstGeom prst="rect">
            <a:avLst/>
          </a:prstGeom>
          <a:noFill/>
        </p:spPr>
        <p:txBody>
          <a:bodyPr wrap="square" lIns="72756" tIns="0" rIns="72756" bIns="0" rtlCol="0" anchor="t">
            <a:spAutoFit/>
          </a:bodyPr>
          <a:lstStyle/>
          <a:p>
            <a:r>
              <a:rPr lang="zh-CN" altLang="en-US" sz="2100" baseline="-3000" dirty="0" smtClean="0">
                <a:solidFill>
                  <a:srgbClr val="005A9E"/>
                </a:solidFill>
                <a:latin typeface="方正兰亭粗黑_GBK" panose="02000000000000000000" pitchFamily="2" charset="-122"/>
                <a:ea typeface="方正兰亭粗黑_GBK" panose="02000000000000000000" pitchFamily="2" charset="-122"/>
              </a:rPr>
              <a:t>项目三</a:t>
            </a:r>
            <a:endParaRPr lang="zh-CN" altLang="en-US" sz="2100" baseline="-3000" dirty="0">
              <a:solidFill>
                <a:srgbClr val="005A9E"/>
              </a:solidFill>
              <a:latin typeface="方正兰亭粗黑_GBK" panose="02000000000000000000" pitchFamily="2" charset="-122"/>
              <a:ea typeface="方正兰亭粗黑_GBK" panose="02000000000000000000" pitchFamily="2" charset="-122"/>
            </a:endParaRPr>
          </a:p>
        </p:txBody>
      </p:sp>
      <p:sp>
        <p:nvSpPr>
          <p:cNvPr id="145" name="TextBox 144"/>
          <p:cNvSpPr txBox="1"/>
          <p:nvPr/>
        </p:nvSpPr>
        <p:spPr>
          <a:xfrm>
            <a:off x="6396111" y="3783982"/>
            <a:ext cx="1407791" cy="938880"/>
          </a:xfrm>
          <a:prstGeom prst="rect">
            <a:avLst/>
          </a:prstGeom>
          <a:noFill/>
        </p:spPr>
        <p:txBody>
          <a:bodyPr wrap="square" lIns="72756" tIns="36378" rIns="72756" bIns="36378" rtlCol="0">
            <a:spAutoFit/>
          </a:bodyPr>
          <a:lstStyle/>
          <a:p>
            <a:pPr algn="just"/>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6" name="TextBox 145"/>
          <p:cNvSpPr txBox="1"/>
          <p:nvPr/>
        </p:nvSpPr>
        <p:spPr>
          <a:xfrm>
            <a:off x="6602114" y="3495900"/>
            <a:ext cx="1411412" cy="219775"/>
          </a:xfrm>
          <a:prstGeom prst="rect">
            <a:avLst/>
          </a:prstGeom>
          <a:noFill/>
        </p:spPr>
        <p:txBody>
          <a:bodyPr wrap="square" lIns="72756" tIns="0" rIns="72756" bIns="0" rtlCol="0" anchor="t">
            <a:spAutoFit/>
          </a:bodyPr>
          <a:lstStyle/>
          <a:p>
            <a:r>
              <a:rPr lang="zh-CN" altLang="en-US" sz="2100" baseline="-3000" dirty="0" smtClean="0">
                <a:solidFill>
                  <a:schemeClr val="tx1">
                    <a:lumMod val="85000"/>
                    <a:lumOff val="15000"/>
                  </a:schemeClr>
                </a:solidFill>
                <a:latin typeface="方正兰亭粗黑_GBK" panose="02000000000000000000" pitchFamily="2" charset="-122"/>
                <a:ea typeface="方正兰亭粗黑_GBK" panose="02000000000000000000" pitchFamily="2" charset="-122"/>
              </a:rPr>
              <a:t>项目四</a:t>
            </a:r>
            <a:endParaRPr lang="zh-CN" altLang="en-US" sz="2100" baseline="-3000" dirty="0">
              <a:solidFill>
                <a:schemeClr val="tx1">
                  <a:lumMod val="85000"/>
                  <a:lumOff val="15000"/>
                </a:schemeClr>
              </a:solidFill>
              <a:latin typeface="方正兰亭粗黑_GBK" panose="02000000000000000000" pitchFamily="2" charset="-122"/>
              <a:ea typeface="方正兰亭粗黑_GBK" panose="020000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0-#ppt_w/2"/>
                                          </p:val>
                                        </p:tav>
                                        <p:tav tm="100000">
                                          <p:val>
                                            <p:strVal val="#ppt_x"/>
                                          </p:val>
                                        </p:tav>
                                      </p:tavLst>
                                    </p:anim>
                                    <p:anim calcmode="lin" valueType="num">
                                      <p:cBhvr additive="base">
                                        <p:cTn id="18"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5"/>
                                        </p:tgtEl>
                                        <p:attrNameLst>
                                          <p:attrName>ppt_y</p:attrName>
                                        </p:attrNameLst>
                                      </p:cBhvr>
                                      <p:tavLst>
                                        <p:tav tm="0">
                                          <p:val>
                                            <p:strVal val="#ppt_y"/>
                                          </p:val>
                                        </p:tav>
                                        <p:tav tm="100000">
                                          <p:val>
                                            <p:strVal val="#ppt_y"/>
                                          </p:val>
                                        </p:tav>
                                      </p:tavLst>
                                    </p:anim>
                                    <p:anim calcmode="lin" valueType="num">
                                      <p:cBhvr>
                                        <p:cTn id="25"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5"/>
                                        </p:tgtEl>
                                      </p:cBhvr>
                                    </p:animEffect>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20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nodeType="withEffect">
                                  <p:stCondLst>
                                    <p:cond delay="30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nodeType="withEffect">
                                  <p:stCondLst>
                                    <p:cond delay="6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nodeType="withEffect">
                                  <p:stCondLst>
                                    <p:cond delay="90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childTnLst>
                          </p:cTn>
                        </p:par>
                        <p:par>
                          <p:cTn id="46" fill="hold">
                            <p:stCondLst>
                              <p:cond delay="500"/>
                            </p:stCondLst>
                            <p:childTnLst>
                              <p:par>
                                <p:cTn id="47" presetID="45" presetClass="entr" presetSubtype="0" fill="hold" grpId="0" nodeType="after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anim calcmode="lin" valueType="num">
                                      <p:cBhvr>
                                        <p:cTn id="50" dur="500" fill="hold"/>
                                        <p:tgtEl>
                                          <p:spTgt spid="135"/>
                                        </p:tgtEl>
                                        <p:attrNameLst>
                                          <p:attrName>ppt_w</p:attrName>
                                        </p:attrNameLst>
                                      </p:cBhvr>
                                      <p:tavLst>
                                        <p:tav tm="0" fmla="#ppt_w*sin(2.5*pi*$)">
                                          <p:val>
                                            <p:fltVal val="0"/>
                                          </p:val>
                                        </p:tav>
                                        <p:tav tm="100000">
                                          <p:val>
                                            <p:fltVal val="1"/>
                                          </p:val>
                                        </p:tav>
                                      </p:tavLst>
                                    </p:anim>
                                    <p:anim calcmode="lin" valueType="num">
                                      <p:cBhvr>
                                        <p:cTn id="51" dur="500" fill="hold"/>
                                        <p:tgtEl>
                                          <p:spTgt spid="135"/>
                                        </p:tgtEl>
                                        <p:attrNameLst>
                                          <p:attrName>ppt_h</p:attrName>
                                        </p:attrNameLst>
                                      </p:cBhvr>
                                      <p:tavLst>
                                        <p:tav tm="0">
                                          <p:val>
                                            <p:strVal val="#ppt_h"/>
                                          </p:val>
                                        </p:tav>
                                        <p:tav tm="100000">
                                          <p:val>
                                            <p:strVal val="#ppt_h"/>
                                          </p:val>
                                        </p:tav>
                                      </p:tavLst>
                                    </p:anim>
                                  </p:childTnLst>
                                </p:cTn>
                              </p:par>
                            </p:childTnLst>
                          </p:cTn>
                        </p:par>
                        <p:par>
                          <p:cTn id="52" fill="hold">
                            <p:stCondLst>
                              <p:cond delay="1000"/>
                            </p:stCondLst>
                            <p:childTnLst>
                              <p:par>
                                <p:cTn id="53" presetID="47" presetClass="entr" presetSubtype="0" fill="hold" grpId="0" nodeType="afterEffect">
                                  <p:stCondLst>
                                    <p:cond delay="0"/>
                                  </p:stCondLst>
                                  <p:childTnLst>
                                    <p:set>
                                      <p:cBhvr>
                                        <p:cTn id="54" dur="1" fill="hold">
                                          <p:stCondLst>
                                            <p:cond delay="0"/>
                                          </p:stCondLst>
                                        </p:cTn>
                                        <p:tgtEl>
                                          <p:spTgt spid="140"/>
                                        </p:tgtEl>
                                        <p:attrNameLst>
                                          <p:attrName>style.visibility</p:attrName>
                                        </p:attrNameLst>
                                      </p:cBhvr>
                                      <p:to>
                                        <p:strVal val="visible"/>
                                      </p:to>
                                    </p:set>
                                    <p:animEffect transition="in" filter="fade">
                                      <p:cBhvr>
                                        <p:cTn id="55" dur="1000"/>
                                        <p:tgtEl>
                                          <p:spTgt spid="140"/>
                                        </p:tgtEl>
                                      </p:cBhvr>
                                    </p:animEffect>
                                    <p:anim calcmode="lin" valueType="num">
                                      <p:cBhvr>
                                        <p:cTn id="56" dur="1000" fill="hold"/>
                                        <p:tgtEl>
                                          <p:spTgt spid="140"/>
                                        </p:tgtEl>
                                        <p:attrNameLst>
                                          <p:attrName>ppt_x</p:attrName>
                                        </p:attrNameLst>
                                      </p:cBhvr>
                                      <p:tavLst>
                                        <p:tav tm="0">
                                          <p:val>
                                            <p:strVal val="#ppt_x"/>
                                          </p:val>
                                        </p:tav>
                                        <p:tav tm="100000">
                                          <p:val>
                                            <p:strVal val="#ppt_x"/>
                                          </p:val>
                                        </p:tav>
                                      </p:tavLst>
                                    </p:anim>
                                    <p:anim calcmode="lin" valueType="num">
                                      <p:cBhvr>
                                        <p:cTn id="57" dur="1000" fill="hold"/>
                                        <p:tgtEl>
                                          <p:spTgt spid="140"/>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139"/>
                                        </p:tgtEl>
                                        <p:attrNameLst>
                                          <p:attrName>style.visibility</p:attrName>
                                        </p:attrNameLst>
                                      </p:cBhvr>
                                      <p:to>
                                        <p:strVal val="visible"/>
                                      </p:to>
                                    </p:set>
                                    <p:animEffect transition="in" filter="fade">
                                      <p:cBhvr>
                                        <p:cTn id="60" dur="1000"/>
                                        <p:tgtEl>
                                          <p:spTgt spid="139"/>
                                        </p:tgtEl>
                                      </p:cBhvr>
                                    </p:animEffect>
                                    <p:anim calcmode="lin" valueType="num">
                                      <p:cBhvr>
                                        <p:cTn id="61" dur="1000" fill="hold"/>
                                        <p:tgtEl>
                                          <p:spTgt spid="139"/>
                                        </p:tgtEl>
                                        <p:attrNameLst>
                                          <p:attrName>ppt_x</p:attrName>
                                        </p:attrNameLst>
                                      </p:cBhvr>
                                      <p:tavLst>
                                        <p:tav tm="0">
                                          <p:val>
                                            <p:strVal val="#ppt_x"/>
                                          </p:val>
                                        </p:tav>
                                        <p:tav tm="100000">
                                          <p:val>
                                            <p:strVal val="#ppt_x"/>
                                          </p:val>
                                        </p:tav>
                                      </p:tavLst>
                                    </p:anim>
                                    <p:anim calcmode="lin" valueType="num">
                                      <p:cBhvr>
                                        <p:cTn id="62" dur="1000" fill="hold"/>
                                        <p:tgtEl>
                                          <p:spTgt spid="139"/>
                                        </p:tgtEl>
                                        <p:attrNameLst>
                                          <p:attrName>ppt_y</p:attrName>
                                        </p:attrNameLst>
                                      </p:cBhvr>
                                      <p:tavLst>
                                        <p:tav tm="0">
                                          <p:val>
                                            <p:strVal val="#ppt_y-.1"/>
                                          </p:val>
                                        </p:tav>
                                        <p:tav tm="100000">
                                          <p:val>
                                            <p:strVal val="#ppt_y"/>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down)">
                                      <p:cBhvr>
                                        <p:cTn id="65" dur="500"/>
                                        <p:tgtEl>
                                          <p:spTgt spid="62"/>
                                        </p:tgtEl>
                                      </p:cBhvr>
                                    </p:animEffect>
                                  </p:childTnLst>
                                </p:cTn>
                              </p:par>
                              <p:par>
                                <p:cTn id="66" presetID="22" presetClass="entr" presetSubtype="4" fill="hold" grpId="0" nodeType="withEffect">
                                  <p:stCondLst>
                                    <p:cond delay="200"/>
                                  </p:stCondLst>
                                  <p:childTnLst>
                                    <p:set>
                                      <p:cBhvr>
                                        <p:cTn id="67" dur="1" fill="hold">
                                          <p:stCondLst>
                                            <p:cond delay="0"/>
                                          </p:stCondLst>
                                        </p:cTn>
                                        <p:tgtEl>
                                          <p:spTgt spid="73"/>
                                        </p:tgtEl>
                                        <p:attrNameLst>
                                          <p:attrName>style.visibility</p:attrName>
                                        </p:attrNameLst>
                                      </p:cBhvr>
                                      <p:to>
                                        <p:strVal val="visible"/>
                                      </p:to>
                                    </p:set>
                                    <p:animEffect transition="in" filter="wipe(down)">
                                      <p:cBhvr>
                                        <p:cTn id="68" dur="500"/>
                                        <p:tgtEl>
                                          <p:spTgt spid="73"/>
                                        </p:tgtEl>
                                      </p:cBhvr>
                                    </p:animEffect>
                                  </p:childTnLst>
                                </p:cTn>
                              </p:par>
                              <p:par>
                                <p:cTn id="69" presetID="22" presetClass="entr" presetSubtype="4" fill="hold" grpId="0" nodeType="withEffect">
                                  <p:stCondLst>
                                    <p:cond delay="400"/>
                                  </p:stCondLst>
                                  <p:childTnLst>
                                    <p:set>
                                      <p:cBhvr>
                                        <p:cTn id="70" dur="1" fill="hold">
                                          <p:stCondLst>
                                            <p:cond delay="0"/>
                                          </p:stCondLst>
                                        </p:cTn>
                                        <p:tgtEl>
                                          <p:spTgt spid="74"/>
                                        </p:tgtEl>
                                        <p:attrNameLst>
                                          <p:attrName>style.visibility</p:attrName>
                                        </p:attrNameLst>
                                      </p:cBhvr>
                                      <p:to>
                                        <p:strVal val="visible"/>
                                      </p:to>
                                    </p:set>
                                    <p:animEffect transition="in" filter="wipe(down)">
                                      <p:cBhvr>
                                        <p:cTn id="71" dur="500"/>
                                        <p:tgtEl>
                                          <p:spTgt spid="74"/>
                                        </p:tgtEl>
                                      </p:cBhvr>
                                    </p:animEffect>
                                  </p:childTnLst>
                                </p:cTn>
                              </p:par>
                              <p:par>
                                <p:cTn id="72" presetID="22" presetClass="entr" presetSubtype="4" fill="hold" grpId="0" nodeType="withEffect">
                                  <p:stCondLst>
                                    <p:cond delay="600"/>
                                  </p:stCondLst>
                                  <p:childTnLst>
                                    <p:set>
                                      <p:cBhvr>
                                        <p:cTn id="73" dur="1" fill="hold">
                                          <p:stCondLst>
                                            <p:cond delay="0"/>
                                          </p:stCondLst>
                                        </p:cTn>
                                        <p:tgtEl>
                                          <p:spTgt spid="75"/>
                                        </p:tgtEl>
                                        <p:attrNameLst>
                                          <p:attrName>style.visibility</p:attrName>
                                        </p:attrNameLst>
                                      </p:cBhvr>
                                      <p:to>
                                        <p:strVal val="visible"/>
                                      </p:to>
                                    </p:set>
                                    <p:animEffect transition="in" filter="wipe(down)">
                                      <p:cBhvr>
                                        <p:cTn id="74" dur="500"/>
                                        <p:tgtEl>
                                          <p:spTgt spid="75"/>
                                        </p:tgtEl>
                                      </p:cBhvr>
                                    </p:animEffect>
                                  </p:childTnLst>
                                </p:cTn>
                              </p:par>
                            </p:childTnLst>
                          </p:cTn>
                        </p:par>
                        <p:par>
                          <p:cTn id="75" fill="hold">
                            <p:stCondLst>
                              <p:cond delay="2000"/>
                            </p:stCondLst>
                            <p:childTnLst>
                              <p:par>
                                <p:cTn id="76" presetID="22" presetClass="entr" presetSubtype="4" fill="hold" grpId="0" nodeType="after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down)">
                                      <p:cBhvr>
                                        <p:cTn id="78" dur="500"/>
                                        <p:tgtEl>
                                          <p:spTgt spid="6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wipe(down)">
                                      <p:cBhvr>
                                        <p:cTn id="81" dur="500"/>
                                        <p:tgtEl>
                                          <p:spTgt spid="7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wipe(down)">
                                      <p:cBhvr>
                                        <p:cTn id="84" dur="500"/>
                                        <p:tgtEl>
                                          <p:spTgt spid="7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wipe(down)">
                                      <p:cBhvr>
                                        <p:cTn id="87" dur="500"/>
                                        <p:tgtEl>
                                          <p:spTgt spid="78"/>
                                        </p:tgtEl>
                                      </p:cBhvr>
                                    </p:animEffect>
                                  </p:childTnLst>
                                </p:cTn>
                              </p:par>
                              <p:par>
                                <p:cTn id="88" presetID="45" presetClass="entr" presetSubtype="0" fill="hold" grpId="0" nodeType="withEffect">
                                  <p:stCondLst>
                                    <p:cond delay="0"/>
                                  </p:stCondLst>
                                  <p:childTnLst>
                                    <p:set>
                                      <p:cBhvr>
                                        <p:cTn id="89" dur="1" fill="hold">
                                          <p:stCondLst>
                                            <p:cond delay="0"/>
                                          </p:stCondLst>
                                        </p:cTn>
                                        <p:tgtEl>
                                          <p:spTgt spid="137"/>
                                        </p:tgtEl>
                                        <p:attrNameLst>
                                          <p:attrName>style.visibility</p:attrName>
                                        </p:attrNameLst>
                                      </p:cBhvr>
                                      <p:to>
                                        <p:strVal val="visible"/>
                                      </p:to>
                                    </p:set>
                                    <p:animEffect transition="in" filter="fade">
                                      <p:cBhvr>
                                        <p:cTn id="90" dur="500"/>
                                        <p:tgtEl>
                                          <p:spTgt spid="137"/>
                                        </p:tgtEl>
                                      </p:cBhvr>
                                    </p:animEffect>
                                    <p:anim calcmode="lin" valueType="num">
                                      <p:cBhvr>
                                        <p:cTn id="91" dur="500" fill="hold"/>
                                        <p:tgtEl>
                                          <p:spTgt spid="137"/>
                                        </p:tgtEl>
                                        <p:attrNameLst>
                                          <p:attrName>ppt_w</p:attrName>
                                        </p:attrNameLst>
                                      </p:cBhvr>
                                      <p:tavLst>
                                        <p:tav tm="0" fmla="#ppt_w*sin(2.5*pi*$)">
                                          <p:val>
                                            <p:fltVal val="0"/>
                                          </p:val>
                                        </p:tav>
                                        <p:tav tm="100000">
                                          <p:val>
                                            <p:fltVal val="1"/>
                                          </p:val>
                                        </p:tav>
                                      </p:tavLst>
                                    </p:anim>
                                    <p:anim calcmode="lin" valueType="num">
                                      <p:cBhvr>
                                        <p:cTn id="92" dur="500" fill="hold"/>
                                        <p:tgtEl>
                                          <p:spTgt spid="137"/>
                                        </p:tgtEl>
                                        <p:attrNameLst>
                                          <p:attrName>ppt_h</p:attrName>
                                        </p:attrNameLst>
                                      </p:cBhvr>
                                      <p:tavLst>
                                        <p:tav tm="0">
                                          <p:val>
                                            <p:strVal val="#ppt_h"/>
                                          </p:val>
                                        </p:tav>
                                        <p:tav tm="100000">
                                          <p:val>
                                            <p:strVal val="#ppt_h"/>
                                          </p:val>
                                        </p:tav>
                                      </p:tavLst>
                                    </p:anim>
                                  </p:childTnLst>
                                </p:cTn>
                              </p:par>
                            </p:childTnLst>
                          </p:cTn>
                        </p:par>
                        <p:par>
                          <p:cTn id="93" fill="hold">
                            <p:stCondLst>
                              <p:cond delay="2500"/>
                            </p:stCondLst>
                            <p:childTnLst>
                              <p:par>
                                <p:cTn id="94" presetID="47" presetClass="entr" presetSubtype="0" fill="hold" grpId="0" nodeType="afterEffect">
                                  <p:stCondLst>
                                    <p:cond delay="0"/>
                                  </p:stCondLst>
                                  <p:childTnLst>
                                    <p:set>
                                      <p:cBhvr>
                                        <p:cTn id="95" dur="1" fill="hold">
                                          <p:stCondLst>
                                            <p:cond delay="0"/>
                                          </p:stCondLst>
                                        </p:cTn>
                                        <p:tgtEl>
                                          <p:spTgt spid="142"/>
                                        </p:tgtEl>
                                        <p:attrNameLst>
                                          <p:attrName>style.visibility</p:attrName>
                                        </p:attrNameLst>
                                      </p:cBhvr>
                                      <p:to>
                                        <p:strVal val="visible"/>
                                      </p:to>
                                    </p:set>
                                    <p:animEffect transition="in" filter="fade">
                                      <p:cBhvr>
                                        <p:cTn id="96" dur="1000"/>
                                        <p:tgtEl>
                                          <p:spTgt spid="142"/>
                                        </p:tgtEl>
                                      </p:cBhvr>
                                    </p:animEffect>
                                    <p:anim calcmode="lin" valueType="num">
                                      <p:cBhvr>
                                        <p:cTn id="97" dur="1000" fill="hold"/>
                                        <p:tgtEl>
                                          <p:spTgt spid="142"/>
                                        </p:tgtEl>
                                        <p:attrNameLst>
                                          <p:attrName>ppt_x</p:attrName>
                                        </p:attrNameLst>
                                      </p:cBhvr>
                                      <p:tavLst>
                                        <p:tav tm="0">
                                          <p:val>
                                            <p:strVal val="#ppt_x"/>
                                          </p:val>
                                        </p:tav>
                                        <p:tav tm="100000">
                                          <p:val>
                                            <p:strVal val="#ppt_x"/>
                                          </p:val>
                                        </p:tav>
                                      </p:tavLst>
                                    </p:anim>
                                    <p:anim calcmode="lin" valueType="num">
                                      <p:cBhvr>
                                        <p:cTn id="98" dur="1000" fill="hold"/>
                                        <p:tgtEl>
                                          <p:spTgt spid="142"/>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141"/>
                                        </p:tgtEl>
                                        <p:attrNameLst>
                                          <p:attrName>style.visibility</p:attrName>
                                        </p:attrNameLst>
                                      </p:cBhvr>
                                      <p:to>
                                        <p:strVal val="visible"/>
                                      </p:to>
                                    </p:set>
                                    <p:animEffect transition="in" filter="fade">
                                      <p:cBhvr>
                                        <p:cTn id="101" dur="1000"/>
                                        <p:tgtEl>
                                          <p:spTgt spid="141"/>
                                        </p:tgtEl>
                                      </p:cBhvr>
                                    </p:animEffect>
                                    <p:anim calcmode="lin" valueType="num">
                                      <p:cBhvr>
                                        <p:cTn id="102" dur="1000" fill="hold"/>
                                        <p:tgtEl>
                                          <p:spTgt spid="141"/>
                                        </p:tgtEl>
                                        <p:attrNameLst>
                                          <p:attrName>ppt_x</p:attrName>
                                        </p:attrNameLst>
                                      </p:cBhvr>
                                      <p:tavLst>
                                        <p:tav tm="0">
                                          <p:val>
                                            <p:strVal val="#ppt_x"/>
                                          </p:val>
                                        </p:tav>
                                        <p:tav tm="100000">
                                          <p:val>
                                            <p:strVal val="#ppt_x"/>
                                          </p:val>
                                        </p:tav>
                                      </p:tavLst>
                                    </p:anim>
                                    <p:anim calcmode="lin" valueType="num">
                                      <p:cBhvr>
                                        <p:cTn id="103" dur="1000" fill="hold"/>
                                        <p:tgtEl>
                                          <p:spTgt spid="141"/>
                                        </p:tgtEl>
                                        <p:attrNameLst>
                                          <p:attrName>ppt_y</p:attrName>
                                        </p:attrNameLst>
                                      </p:cBhvr>
                                      <p:tavLst>
                                        <p:tav tm="0">
                                          <p:val>
                                            <p:strVal val="#ppt_y-.1"/>
                                          </p:val>
                                        </p:tav>
                                        <p:tav tm="100000">
                                          <p:val>
                                            <p:strVal val="#ppt_y"/>
                                          </p:val>
                                        </p:tav>
                                      </p:tavLst>
                                    </p:anim>
                                  </p:childTnLst>
                                </p:cTn>
                              </p:par>
                              <p:par>
                                <p:cTn id="104" presetID="22" presetClass="entr" presetSubtype="4"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wipe(down)">
                                      <p:cBhvr>
                                        <p:cTn id="106" dur="500"/>
                                        <p:tgtEl>
                                          <p:spTgt spid="79"/>
                                        </p:tgtEl>
                                      </p:cBhvr>
                                    </p:animEffect>
                                  </p:childTnLst>
                                </p:cTn>
                              </p:par>
                              <p:par>
                                <p:cTn id="107" presetID="22" presetClass="entr" presetSubtype="4" fill="hold" grpId="0" nodeType="withEffect">
                                  <p:stCondLst>
                                    <p:cond delay="200"/>
                                  </p:stCondLst>
                                  <p:childTnLst>
                                    <p:set>
                                      <p:cBhvr>
                                        <p:cTn id="108" dur="1" fill="hold">
                                          <p:stCondLst>
                                            <p:cond delay="0"/>
                                          </p:stCondLst>
                                        </p:cTn>
                                        <p:tgtEl>
                                          <p:spTgt spid="80"/>
                                        </p:tgtEl>
                                        <p:attrNameLst>
                                          <p:attrName>style.visibility</p:attrName>
                                        </p:attrNameLst>
                                      </p:cBhvr>
                                      <p:to>
                                        <p:strVal val="visible"/>
                                      </p:to>
                                    </p:set>
                                    <p:animEffect transition="in" filter="wipe(down)">
                                      <p:cBhvr>
                                        <p:cTn id="109" dur="500"/>
                                        <p:tgtEl>
                                          <p:spTgt spid="80"/>
                                        </p:tgtEl>
                                      </p:cBhvr>
                                    </p:animEffect>
                                  </p:childTnLst>
                                </p:cTn>
                              </p:par>
                              <p:par>
                                <p:cTn id="110" presetID="22" presetClass="entr" presetSubtype="4" fill="hold" grpId="0" nodeType="withEffect">
                                  <p:stCondLst>
                                    <p:cond delay="400"/>
                                  </p:stCondLst>
                                  <p:childTnLst>
                                    <p:set>
                                      <p:cBhvr>
                                        <p:cTn id="111" dur="1" fill="hold">
                                          <p:stCondLst>
                                            <p:cond delay="0"/>
                                          </p:stCondLst>
                                        </p:cTn>
                                        <p:tgtEl>
                                          <p:spTgt spid="81"/>
                                        </p:tgtEl>
                                        <p:attrNameLst>
                                          <p:attrName>style.visibility</p:attrName>
                                        </p:attrNameLst>
                                      </p:cBhvr>
                                      <p:to>
                                        <p:strVal val="visible"/>
                                      </p:to>
                                    </p:set>
                                    <p:animEffect transition="in" filter="wipe(down)">
                                      <p:cBhvr>
                                        <p:cTn id="112" dur="500"/>
                                        <p:tgtEl>
                                          <p:spTgt spid="81"/>
                                        </p:tgtEl>
                                      </p:cBhvr>
                                    </p:animEffect>
                                  </p:childTnLst>
                                </p:cTn>
                              </p:par>
                              <p:par>
                                <p:cTn id="113" presetID="22" presetClass="entr" presetSubtype="4" fill="hold" grpId="0" nodeType="withEffect">
                                  <p:stCondLst>
                                    <p:cond delay="600"/>
                                  </p:stCondLst>
                                  <p:childTnLst>
                                    <p:set>
                                      <p:cBhvr>
                                        <p:cTn id="114" dur="1" fill="hold">
                                          <p:stCondLst>
                                            <p:cond delay="0"/>
                                          </p:stCondLst>
                                        </p:cTn>
                                        <p:tgtEl>
                                          <p:spTgt spid="82"/>
                                        </p:tgtEl>
                                        <p:attrNameLst>
                                          <p:attrName>style.visibility</p:attrName>
                                        </p:attrNameLst>
                                      </p:cBhvr>
                                      <p:to>
                                        <p:strVal val="visible"/>
                                      </p:to>
                                    </p:set>
                                    <p:animEffect transition="in" filter="wipe(down)">
                                      <p:cBhvr>
                                        <p:cTn id="115" dur="500"/>
                                        <p:tgtEl>
                                          <p:spTgt spid="82"/>
                                        </p:tgtEl>
                                      </p:cBhvr>
                                    </p:animEffect>
                                  </p:childTnLst>
                                </p:cTn>
                              </p:par>
                            </p:childTnLst>
                          </p:cTn>
                        </p:par>
                        <p:par>
                          <p:cTn id="116" fill="hold">
                            <p:stCondLst>
                              <p:cond delay="3500"/>
                            </p:stCondLst>
                            <p:childTnLst>
                              <p:par>
                                <p:cTn id="117" presetID="22" presetClass="entr" presetSubtype="4" fill="hold" grpId="0" nodeType="afterEffect">
                                  <p:stCondLst>
                                    <p:cond delay="0"/>
                                  </p:stCondLst>
                                  <p:childTnLst>
                                    <p:set>
                                      <p:cBhvr>
                                        <p:cTn id="118" dur="1" fill="hold">
                                          <p:stCondLst>
                                            <p:cond delay="0"/>
                                          </p:stCondLst>
                                        </p:cTn>
                                        <p:tgtEl>
                                          <p:spTgt spid="83"/>
                                        </p:tgtEl>
                                        <p:attrNameLst>
                                          <p:attrName>style.visibility</p:attrName>
                                        </p:attrNameLst>
                                      </p:cBhvr>
                                      <p:to>
                                        <p:strVal val="visible"/>
                                      </p:to>
                                    </p:set>
                                    <p:animEffect transition="in" filter="wipe(down)">
                                      <p:cBhvr>
                                        <p:cTn id="119" dur="500"/>
                                        <p:tgtEl>
                                          <p:spTgt spid="83"/>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wipe(down)">
                                      <p:cBhvr>
                                        <p:cTn id="122" dur="500"/>
                                        <p:tgtEl>
                                          <p:spTgt spid="84"/>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wipe(down)">
                                      <p:cBhvr>
                                        <p:cTn id="125" dur="500"/>
                                        <p:tgtEl>
                                          <p:spTgt spid="85"/>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86"/>
                                        </p:tgtEl>
                                        <p:attrNameLst>
                                          <p:attrName>style.visibility</p:attrName>
                                        </p:attrNameLst>
                                      </p:cBhvr>
                                      <p:to>
                                        <p:strVal val="visible"/>
                                      </p:to>
                                    </p:set>
                                    <p:animEffect transition="in" filter="wipe(down)">
                                      <p:cBhvr>
                                        <p:cTn id="128" dur="500"/>
                                        <p:tgtEl>
                                          <p:spTgt spid="86"/>
                                        </p:tgtEl>
                                      </p:cBhvr>
                                    </p:animEffect>
                                  </p:childTnLst>
                                </p:cTn>
                              </p:par>
                              <p:par>
                                <p:cTn id="129" presetID="45" presetClass="entr" presetSubtype="0" fill="hold" grpId="0" nodeType="withEffect">
                                  <p:stCondLst>
                                    <p:cond delay="0"/>
                                  </p:stCondLst>
                                  <p:childTnLst>
                                    <p:set>
                                      <p:cBhvr>
                                        <p:cTn id="130" dur="1" fill="hold">
                                          <p:stCondLst>
                                            <p:cond delay="0"/>
                                          </p:stCondLst>
                                        </p:cTn>
                                        <p:tgtEl>
                                          <p:spTgt spid="136"/>
                                        </p:tgtEl>
                                        <p:attrNameLst>
                                          <p:attrName>style.visibility</p:attrName>
                                        </p:attrNameLst>
                                      </p:cBhvr>
                                      <p:to>
                                        <p:strVal val="visible"/>
                                      </p:to>
                                    </p:set>
                                    <p:animEffect transition="in" filter="fade">
                                      <p:cBhvr>
                                        <p:cTn id="131" dur="500"/>
                                        <p:tgtEl>
                                          <p:spTgt spid="136"/>
                                        </p:tgtEl>
                                      </p:cBhvr>
                                    </p:animEffect>
                                    <p:anim calcmode="lin" valueType="num">
                                      <p:cBhvr>
                                        <p:cTn id="132" dur="500" fill="hold"/>
                                        <p:tgtEl>
                                          <p:spTgt spid="136"/>
                                        </p:tgtEl>
                                        <p:attrNameLst>
                                          <p:attrName>ppt_w</p:attrName>
                                        </p:attrNameLst>
                                      </p:cBhvr>
                                      <p:tavLst>
                                        <p:tav tm="0" fmla="#ppt_w*sin(2.5*pi*$)">
                                          <p:val>
                                            <p:fltVal val="0"/>
                                          </p:val>
                                        </p:tav>
                                        <p:tav tm="100000">
                                          <p:val>
                                            <p:fltVal val="1"/>
                                          </p:val>
                                        </p:tav>
                                      </p:tavLst>
                                    </p:anim>
                                    <p:anim calcmode="lin" valueType="num">
                                      <p:cBhvr>
                                        <p:cTn id="133" dur="500" fill="hold"/>
                                        <p:tgtEl>
                                          <p:spTgt spid="136"/>
                                        </p:tgtEl>
                                        <p:attrNameLst>
                                          <p:attrName>ppt_h</p:attrName>
                                        </p:attrNameLst>
                                      </p:cBhvr>
                                      <p:tavLst>
                                        <p:tav tm="0">
                                          <p:val>
                                            <p:strVal val="#ppt_h"/>
                                          </p:val>
                                        </p:tav>
                                        <p:tav tm="100000">
                                          <p:val>
                                            <p:strVal val="#ppt_h"/>
                                          </p:val>
                                        </p:tav>
                                      </p:tavLst>
                                    </p:anim>
                                  </p:childTnLst>
                                </p:cTn>
                              </p:par>
                            </p:childTnLst>
                          </p:cTn>
                        </p:par>
                        <p:par>
                          <p:cTn id="134" fill="hold">
                            <p:stCondLst>
                              <p:cond delay="4000"/>
                            </p:stCondLst>
                            <p:childTnLst>
                              <p:par>
                                <p:cTn id="135" presetID="47" presetClass="entr" presetSubtype="0" fill="hold" grpId="0" nodeType="afterEffect">
                                  <p:stCondLst>
                                    <p:cond delay="0"/>
                                  </p:stCondLst>
                                  <p:childTnLst>
                                    <p:set>
                                      <p:cBhvr>
                                        <p:cTn id="136" dur="1" fill="hold">
                                          <p:stCondLst>
                                            <p:cond delay="0"/>
                                          </p:stCondLst>
                                        </p:cTn>
                                        <p:tgtEl>
                                          <p:spTgt spid="144"/>
                                        </p:tgtEl>
                                        <p:attrNameLst>
                                          <p:attrName>style.visibility</p:attrName>
                                        </p:attrNameLst>
                                      </p:cBhvr>
                                      <p:to>
                                        <p:strVal val="visible"/>
                                      </p:to>
                                    </p:set>
                                    <p:animEffect transition="in" filter="fade">
                                      <p:cBhvr>
                                        <p:cTn id="137" dur="1000"/>
                                        <p:tgtEl>
                                          <p:spTgt spid="144"/>
                                        </p:tgtEl>
                                      </p:cBhvr>
                                    </p:animEffect>
                                    <p:anim calcmode="lin" valueType="num">
                                      <p:cBhvr>
                                        <p:cTn id="138" dur="1000" fill="hold"/>
                                        <p:tgtEl>
                                          <p:spTgt spid="144"/>
                                        </p:tgtEl>
                                        <p:attrNameLst>
                                          <p:attrName>ppt_x</p:attrName>
                                        </p:attrNameLst>
                                      </p:cBhvr>
                                      <p:tavLst>
                                        <p:tav tm="0">
                                          <p:val>
                                            <p:strVal val="#ppt_x"/>
                                          </p:val>
                                        </p:tav>
                                        <p:tav tm="100000">
                                          <p:val>
                                            <p:strVal val="#ppt_x"/>
                                          </p:val>
                                        </p:tav>
                                      </p:tavLst>
                                    </p:anim>
                                    <p:anim calcmode="lin" valueType="num">
                                      <p:cBhvr>
                                        <p:cTn id="139" dur="1000" fill="hold"/>
                                        <p:tgtEl>
                                          <p:spTgt spid="144"/>
                                        </p:tgtEl>
                                        <p:attrNameLst>
                                          <p:attrName>ppt_y</p:attrName>
                                        </p:attrNameLst>
                                      </p:cBhvr>
                                      <p:tavLst>
                                        <p:tav tm="0">
                                          <p:val>
                                            <p:strVal val="#ppt_y-.1"/>
                                          </p:val>
                                        </p:tav>
                                        <p:tav tm="100000">
                                          <p:val>
                                            <p:strVal val="#ppt_y"/>
                                          </p:val>
                                        </p:tav>
                                      </p:tavLst>
                                    </p:anim>
                                  </p:childTnLst>
                                </p:cTn>
                              </p:par>
                              <p:par>
                                <p:cTn id="140" presetID="47" presetClass="entr" presetSubtype="0" fill="hold" grpId="0" nodeType="withEffect">
                                  <p:stCondLst>
                                    <p:cond delay="0"/>
                                  </p:stCondLst>
                                  <p:childTnLst>
                                    <p:set>
                                      <p:cBhvr>
                                        <p:cTn id="141" dur="1" fill="hold">
                                          <p:stCondLst>
                                            <p:cond delay="0"/>
                                          </p:stCondLst>
                                        </p:cTn>
                                        <p:tgtEl>
                                          <p:spTgt spid="143"/>
                                        </p:tgtEl>
                                        <p:attrNameLst>
                                          <p:attrName>style.visibility</p:attrName>
                                        </p:attrNameLst>
                                      </p:cBhvr>
                                      <p:to>
                                        <p:strVal val="visible"/>
                                      </p:to>
                                    </p:set>
                                    <p:animEffect transition="in" filter="fade">
                                      <p:cBhvr>
                                        <p:cTn id="142" dur="1000"/>
                                        <p:tgtEl>
                                          <p:spTgt spid="143"/>
                                        </p:tgtEl>
                                      </p:cBhvr>
                                    </p:animEffect>
                                    <p:anim calcmode="lin" valueType="num">
                                      <p:cBhvr>
                                        <p:cTn id="143" dur="1000" fill="hold"/>
                                        <p:tgtEl>
                                          <p:spTgt spid="143"/>
                                        </p:tgtEl>
                                        <p:attrNameLst>
                                          <p:attrName>ppt_x</p:attrName>
                                        </p:attrNameLst>
                                      </p:cBhvr>
                                      <p:tavLst>
                                        <p:tav tm="0">
                                          <p:val>
                                            <p:strVal val="#ppt_x"/>
                                          </p:val>
                                        </p:tav>
                                        <p:tav tm="100000">
                                          <p:val>
                                            <p:strVal val="#ppt_x"/>
                                          </p:val>
                                        </p:tav>
                                      </p:tavLst>
                                    </p:anim>
                                    <p:anim calcmode="lin" valueType="num">
                                      <p:cBhvr>
                                        <p:cTn id="144" dur="1000" fill="hold"/>
                                        <p:tgtEl>
                                          <p:spTgt spid="143"/>
                                        </p:tgtEl>
                                        <p:attrNameLst>
                                          <p:attrName>ppt_y</p:attrName>
                                        </p:attrNameLst>
                                      </p:cBhvr>
                                      <p:tavLst>
                                        <p:tav tm="0">
                                          <p:val>
                                            <p:strVal val="#ppt_y-.1"/>
                                          </p:val>
                                        </p:tav>
                                        <p:tav tm="100000">
                                          <p:val>
                                            <p:strVal val="#ppt_y"/>
                                          </p:val>
                                        </p:tav>
                                      </p:tavLst>
                                    </p:anim>
                                  </p:childTnLst>
                                </p:cTn>
                              </p:par>
                              <p:par>
                                <p:cTn id="145" presetID="22" presetClass="entr" presetSubtype="4" fill="hold" grpId="0" nodeType="withEffect">
                                  <p:stCondLst>
                                    <p:cond delay="0"/>
                                  </p:stCondLst>
                                  <p:childTnLst>
                                    <p:set>
                                      <p:cBhvr>
                                        <p:cTn id="146" dur="1" fill="hold">
                                          <p:stCondLst>
                                            <p:cond delay="0"/>
                                          </p:stCondLst>
                                        </p:cTn>
                                        <p:tgtEl>
                                          <p:spTgt spid="87"/>
                                        </p:tgtEl>
                                        <p:attrNameLst>
                                          <p:attrName>style.visibility</p:attrName>
                                        </p:attrNameLst>
                                      </p:cBhvr>
                                      <p:to>
                                        <p:strVal val="visible"/>
                                      </p:to>
                                    </p:set>
                                    <p:animEffect transition="in" filter="wipe(down)">
                                      <p:cBhvr>
                                        <p:cTn id="147" dur="500"/>
                                        <p:tgtEl>
                                          <p:spTgt spid="87"/>
                                        </p:tgtEl>
                                      </p:cBhvr>
                                    </p:animEffect>
                                  </p:childTnLst>
                                </p:cTn>
                              </p:par>
                              <p:par>
                                <p:cTn id="148" presetID="22" presetClass="entr" presetSubtype="4" fill="hold" grpId="0" nodeType="withEffect">
                                  <p:stCondLst>
                                    <p:cond delay="200"/>
                                  </p:stCondLst>
                                  <p:childTnLst>
                                    <p:set>
                                      <p:cBhvr>
                                        <p:cTn id="149" dur="1" fill="hold">
                                          <p:stCondLst>
                                            <p:cond delay="0"/>
                                          </p:stCondLst>
                                        </p:cTn>
                                        <p:tgtEl>
                                          <p:spTgt spid="88"/>
                                        </p:tgtEl>
                                        <p:attrNameLst>
                                          <p:attrName>style.visibility</p:attrName>
                                        </p:attrNameLst>
                                      </p:cBhvr>
                                      <p:to>
                                        <p:strVal val="visible"/>
                                      </p:to>
                                    </p:set>
                                    <p:animEffect transition="in" filter="wipe(down)">
                                      <p:cBhvr>
                                        <p:cTn id="150" dur="500"/>
                                        <p:tgtEl>
                                          <p:spTgt spid="88"/>
                                        </p:tgtEl>
                                      </p:cBhvr>
                                    </p:animEffect>
                                  </p:childTnLst>
                                </p:cTn>
                              </p:par>
                              <p:par>
                                <p:cTn id="151" presetID="22" presetClass="entr" presetSubtype="4" fill="hold" grpId="0" nodeType="withEffect">
                                  <p:stCondLst>
                                    <p:cond delay="400"/>
                                  </p:stCondLst>
                                  <p:childTnLst>
                                    <p:set>
                                      <p:cBhvr>
                                        <p:cTn id="152" dur="1" fill="hold">
                                          <p:stCondLst>
                                            <p:cond delay="0"/>
                                          </p:stCondLst>
                                        </p:cTn>
                                        <p:tgtEl>
                                          <p:spTgt spid="89"/>
                                        </p:tgtEl>
                                        <p:attrNameLst>
                                          <p:attrName>style.visibility</p:attrName>
                                        </p:attrNameLst>
                                      </p:cBhvr>
                                      <p:to>
                                        <p:strVal val="visible"/>
                                      </p:to>
                                    </p:set>
                                    <p:animEffect transition="in" filter="wipe(down)">
                                      <p:cBhvr>
                                        <p:cTn id="153" dur="500"/>
                                        <p:tgtEl>
                                          <p:spTgt spid="89"/>
                                        </p:tgtEl>
                                      </p:cBhvr>
                                    </p:animEffect>
                                  </p:childTnLst>
                                </p:cTn>
                              </p:par>
                              <p:par>
                                <p:cTn id="154" presetID="22" presetClass="entr" presetSubtype="4" fill="hold" grpId="0" nodeType="withEffect">
                                  <p:stCondLst>
                                    <p:cond delay="600"/>
                                  </p:stCondLst>
                                  <p:childTnLst>
                                    <p:set>
                                      <p:cBhvr>
                                        <p:cTn id="155" dur="1" fill="hold">
                                          <p:stCondLst>
                                            <p:cond delay="0"/>
                                          </p:stCondLst>
                                        </p:cTn>
                                        <p:tgtEl>
                                          <p:spTgt spid="90"/>
                                        </p:tgtEl>
                                        <p:attrNameLst>
                                          <p:attrName>style.visibility</p:attrName>
                                        </p:attrNameLst>
                                      </p:cBhvr>
                                      <p:to>
                                        <p:strVal val="visible"/>
                                      </p:to>
                                    </p:set>
                                    <p:animEffect transition="in" filter="wipe(down)">
                                      <p:cBhvr>
                                        <p:cTn id="156" dur="500"/>
                                        <p:tgtEl>
                                          <p:spTgt spid="90"/>
                                        </p:tgtEl>
                                      </p:cBhvr>
                                    </p:animEffect>
                                  </p:childTnLst>
                                </p:cTn>
                              </p:par>
                            </p:childTnLst>
                          </p:cTn>
                        </p:par>
                        <p:par>
                          <p:cTn id="157" fill="hold">
                            <p:stCondLst>
                              <p:cond delay="5000"/>
                            </p:stCondLst>
                            <p:childTnLst>
                              <p:par>
                                <p:cTn id="158" presetID="22" presetClass="entr" presetSubtype="4" fill="hold" grpId="0" nodeType="afterEffect">
                                  <p:stCondLst>
                                    <p:cond delay="0"/>
                                  </p:stCondLst>
                                  <p:childTnLst>
                                    <p:set>
                                      <p:cBhvr>
                                        <p:cTn id="159" dur="1" fill="hold">
                                          <p:stCondLst>
                                            <p:cond delay="0"/>
                                          </p:stCondLst>
                                        </p:cTn>
                                        <p:tgtEl>
                                          <p:spTgt spid="95"/>
                                        </p:tgtEl>
                                        <p:attrNameLst>
                                          <p:attrName>style.visibility</p:attrName>
                                        </p:attrNameLst>
                                      </p:cBhvr>
                                      <p:to>
                                        <p:strVal val="visible"/>
                                      </p:to>
                                    </p:set>
                                    <p:animEffect transition="in" filter="wipe(down)">
                                      <p:cBhvr>
                                        <p:cTn id="160" dur="500"/>
                                        <p:tgtEl>
                                          <p:spTgt spid="95"/>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93"/>
                                        </p:tgtEl>
                                        <p:attrNameLst>
                                          <p:attrName>style.visibility</p:attrName>
                                        </p:attrNameLst>
                                      </p:cBhvr>
                                      <p:to>
                                        <p:strVal val="visible"/>
                                      </p:to>
                                    </p:set>
                                    <p:animEffect transition="in" filter="wipe(down)">
                                      <p:cBhvr>
                                        <p:cTn id="163" dur="500"/>
                                        <p:tgtEl>
                                          <p:spTgt spid="93"/>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wipe(down)">
                                      <p:cBhvr>
                                        <p:cTn id="166" dur="500"/>
                                        <p:tgtEl>
                                          <p:spTgt spid="92"/>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91"/>
                                        </p:tgtEl>
                                        <p:attrNameLst>
                                          <p:attrName>style.visibility</p:attrName>
                                        </p:attrNameLst>
                                      </p:cBhvr>
                                      <p:to>
                                        <p:strVal val="visible"/>
                                      </p:to>
                                    </p:set>
                                    <p:animEffect transition="in" filter="wipe(down)">
                                      <p:cBhvr>
                                        <p:cTn id="169" dur="500"/>
                                        <p:tgtEl>
                                          <p:spTgt spid="91"/>
                                        </p:tgtEl>
                                      </p:cBhvr>
                                    </p:animEffect>
                                  </p:childTnLst>
                                </p:cTn>
                              </p:par>
                              <p:par>
                                <p:cTn id="170" presetID="45"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fade">
                                      <p:cBhvr>
                                        <p:cTn id="172" dur="500"/>
                                        <p:tgtEl>
                                          <p:spTgt spid="138"/>
                                        </p:tgtEl>
                                      </p:cBhvr>
                                    </p:animEffect>
                                    <p:anim calcmode="lin" valueType="num">
                                      <p:cBhvr>
                                        <p:cTn id="173" dur="500" fill="hold"/>
                                        <p:tgtEl>
                                          <p:spTgt spid="138"/>
                                        </p:tgtEl>
                                        <p:attrNameLst>
                                          <p:attrName>ppt_w</p:attrName>
                                        </p:attrNameLst>
                                      </p:cBhvr>
                                      <p:tavLst>
                                        <p:tav tm="0" fmla="#ppt_w*sin(2.5*pi*$)">
                                          <p:val>
                                            <p:fltVal val="0"/>
                                          </p:val>
                                        </p:tav>
                                        <p:tav tm="100000">
                                          <p:val>
                                            <p:fltVal val="1"/>
                                          </p:val>
                                        </p:tav>
                                      </p:tavLst>
                                    </p:anim>
                                    <p:anim calcmode="lin" valueType="num">
                                      <p:cBhvr>
                                        <p:cTn id="174" dur="500" fill="hold"/>
                                        <p:tgtEl>
                                          <p:spTgt spid="138"/>
                                        </p:tgtEl>
                                        <p:attrNameLst>
                                          <p:attrName>ppt_h</p:attrName>
                                        </p:attrNameLst>
                                      </p:cBhvr>
                                      <p:tavLst>
                                        <p:tav tm="0">
                                          <p:val>
                                            <p:strVal val="#ppt_h"/>
                                          </p:val>
                                        </p:tav>
                                        <p:tav tm="100000">
                                          <p:val>
                                            <p:strVal val="#ppt_h"/>
                                          </p:val>
                                        </p:tav>
                                      </p:tavLst>
                                    </p:anim>
                                  </p:childTnLst>
                                </p:cTn>
                              </p:par>
                            </p:childTnLst>
                          </p:cTn>
                        </p:par>
                        <p:par>
                          <p:cTn id="175" fill="hold">
                            <p:stCondLst>
                              <p:cond delay="5500"/>
                            </p:stCondLst>
                            <p:childTnLst>
                              <p:par>
                                <p:cTn id="176" presetID="47" presetClass="entr" presetSubtype="0" fill="hold" grpId="0" nodeType="afterEffect">
                                  <p:stCondLst>
                                    <p:cond delay="0"/>
                                  </p:stCondLst>
                                  <p:childTnLst>
                                    <p:set>
                                      <p:cBhvr>
                                        <p:cTn id="177" dur="1" fill="hold">
                                          <p:stCondLst>
                                            <p:cond delay="0"/>
                                          </p:stCondLst>
                                        </p:cTn>
                                        <p:tgtEl>
                                          <p:spTgt spid="146"/>
                                        </p:tgtEl>
                                        <p:attrNameLst>
                                          <p:attrName>style.visibility</p:attrName>
                                        </p:attrNameLst>
                                      </p:cBhvr>
                                      <p:to>
                                        <p:strVal val="visible"/>
                                      </p:to>
                                    </p:set>
                                    <p:animEffect transition="in" filter="fade">
                                      <p:cBhvr>
                                        <p:cTn id="178" dur="1000"/>
                                        <p:tgtEl>
                                          <p:spTgt spid="146"/>
                                        </p:tgtEl>
                                      </p:cBhvr>
                                    </p:animEffect>
                                    <p:anim calcmode="lin" valueType="num">
                                      <p:cBhvr>
                                        <p:cTn id="179" dur="1000" fill="hold"/>
                                        <p:tgtEl>
                                          <p:spTgt spid="146"/>
                                        </p:tgtEl>
                                        <p:attrNameLst>
                                          <p:attrName>ppt_x</p:attrName>
                                        </p:attrNameLst>
                                      </p:cBhvr>
                                      <p:tavLst>
                                        <p:tav tm="0">
                                          <p:val>
                                            <p:strVal val="#ppt_x"/>
                                          </p:val>
                                        </p:tav>
                                        <p:tav tm="100000">
                                          <p:val>
                                            <p:strVal val="#ppt_x"/>
                                          </p:val>
                                        </p:tav>
                                      </p:tavLst>
                                    </p:anim>
                                    <p:anim calcmode="lin" valueType="num">
                                      <p:cBhvr>
                                        <p:cTn id="180" dur="1000" fill="hold"/>
                                        <p:tgtEl>
                                          <p:spTgt spid="146"/>
                                        </p:tgtEl>
                                        <p:attrNameLst>
                                          <p:attrName>ppt_y</p:attrName>
                                        </p:attrNameLst>
                                      </p:cBhvr>
                                      <p:tavLst>
                                        <p:tav tm="0">
                                          <p:val>
                                            <p:strVal val="#ppt_y-.1"/>
                                          </p:val>
                                        </p:tav>
                                        <p:tav tm="100000">
                                          <p:val>
                                            <p:strVal val="#ppt_y"/>
                                          </p:val>
                                        </p:tav>
                                      </p:tavLst>
                                    </p:anim>
                                  </p:childTnLst>
                                </p:cTn>
                              </p:par>
                              <p:par>
                                <p:cTn id="181" presetID="47" presetClass="entr" presetSubtype="0" fill="hold" grpId="0" nodeType="withEffect">
                                  <p:stCondLst>
                                    <p:cond delay="0"/>
                                  </p:stCondLst>
                                  <p:childTnLst>
                                    <p:set>
                                      <p:cBhvr>
                                        <p:cTn id="182" dur="1" fill="hold">
                                          <p:stCondLst>
                                            <p:cond delay="0"/>
                                          </p:stCondLst>
                                        </p:cTn>
                                        <p:tgtEl>
                                          <p:spTgt spid="145"/>
                                        </p:tgtEl>
                                        <p:attrNameLst>
                                          <p:attrName>style.visibility</p:attrName>
                                        </p:attrNameLst>
                                      </p:cBhvr>
                                      <p:to>
                                        <p:strVal val="visible"/>
                                      </p:to>
                                    </p:set>
                                    <p:animEffect transition="in" filter="fade">
                                      <p:cBhvr>
                                        <p:cTn id="183" dur="1000"/>
                                        <p:tgtEl>
                                          <p:spTgt spid="145"/>
                                        </p:tgtEl>
                                      </p:cBhvr>
                                    </p:animEffect>
                                    <p:anim calcmode="lin" valueType="num">
                                      <p:cBhvr>
                                        <p:cTn id="184" dur="1000" fill="hold"/>
                                        <p:tgtEl>
                                          <p:spTgt spid="145"/>
                                        </p:tgtEl>
                                        <p:attrNameLst>
                                          <p:attrName>ppt_x</p:attrName>
                                        </p:attrNameLst>
                                      </p:cBhvr>
                                      <p:tavLst>
                                        <p:tav tm="0">
                                          <p:val>
                                            <p:strVal val="#ppt_x"/>
                                          </p:val>
                                        </p:tav>
                                        <p:tav tm="100000">
                                          <p:val>
                                            <p:strVal val="#ppt_x"/>
                                          </p:val>
                                        </p:tav>
                                      </p:tavLst>
                                    </p:anim>
                                    <p:anim calcmode="lin" valueType="num">
                                      <p:cBhvr>
                                        <p:cTn id="185" dur="1000" fill="hold"/>
                                        <p:tgtEl>
                                          <p:spTgt spid="145"/>
                                        </p:tgtEl>
                                        <p:attrNameLst>
                                          <p:attrName>ppt_y</p:attrName>
                                        </p:attrNameLst>
                                      </p:cBhvr>
                                      <p:tavLst>
                                        <p:tav tm="0">
                                          <p:val>
                                            <p:strVal val="#ppt_y-.1"/>
                                          </p:val>
                                        </p:tav>
                                        <p:tav tm="100000">
                                          <p:val>
                                            <p:strVal val="#ppt_y"/>
                                          </p:val>
                                        </p:tav>
                                      </p:tavLst>
                                    </p:anim>
                                  </p:childTnLst>
                                </p:cTn>
                              </p:par>
                              <p:par>
                                <p:cTn id="186" presetID="22" presetClass="entr" presetSubtype="4" fill="hold" grpId="0" nodeType="withEffect">
                                  <p:stCondLst>
                                    <p:cond delay="0"/>
                                  </p:stCondLst>
                                  <p:childTnLst>
                                    <p:set>
                                      <p:cBhvr>
                                        <p:cTn id="187" dur="1" fill="hold">
                                          <p:stCondLst>
                                            <p:cond delay="0"/>
                                          </p:stCondLst>
                                        </p:cTn>
                                        <p:tgtEl>
                                          <p:spTgt spid="96"/>
                                        </p:tgtEl>
                                        <p:attrNameLst>
                                          <p:attrName>style.visibility</p:attrName>
                                        </p:attrNameLst>
                                      </p:cBhvr>
                                      <p:to>
                                        <p:strVal val="visible"/>
                                      </p:to>
                                    </p:set>
                                    <p:animEffect transition="in" filter="wipe(down)">
                                      <p:cBhvr>
                                        <p:cTn id="188" dur="500"/>
                                        <p:tgtEl>
                                          <p:spTgt spid="96"/>
                                        </p:tgtEl>
                                      </p:cBhvr>
                                    </p:animEffect>
                                  </p:childTnLst>
                                </p:cTn>
                              </p:par>
                              <p:par>
                                <p:cTn id="189" presetID="22" presetClass="entr" presetSubtype="4" fill="hold" grpId="0" nodeType="withEffect">
                                  <p:stCondLst>
                                    <p:cond delay="200"/>
                                  </p:stCondLst>
                                  <p:childTnLst>
                                    <p:set>
                                      <p:cBhvr>
                                        <p:cTn id="190" dur="1" fill="hold">
                                          <p:stCondLst>
                                            <p:cond delay="0"/>
                                          </p:stCondLst>
                                        </p:cTn>
                                        <p:tgtEl>
                                          <p:spTgt spid="97"/>
                                        </p:tgtEl>
                                        <p:attrNameLst>
                                          <p:attrName>style.visibility</p:attrName>
                                        </p:attrNameLst>
                                      </p:cBhvr>
                                      <p:to>
                                        <p:strVal val="visible"/>
                                      </p:to>
                                    </p:set>
                                    <p:animEffect transition="in" filter="wipe(down)">
                                      <p:cBhvr>
                                        <p:cTn id="191" dur="500"/>
                                        <p:tgtEl>
                                          <p:spTgt spid="97"/>
                                        </p:tgtEl>
                                      </p:cBhvr>
                                    </p:animEffect>
                                  </p:childTnLst>
                                </p:cTn>
                              </p:par>
                              <p:par>
                                <p:cTn id="192" presetID="22" presetClass="entr" presetSubtype="4" fill="hold" grpId="0" nodeType="withEffect">
                                  <p:stCondLst>
                                    <p:cond delay="400"/>
                                  </p:stCondLst>
                                  <p:childTnLst>
                                    <p:set>
                                      <p:cBhvr>
                                        <p:cTn id="193" dur="1" fill="hold">
                                          <p:stCondLst>
                                            <p:cond delay="0"/>
                                          </p:stCondLst>
                                        </p:cTn>
                                        <p:tgtEl>
                                          <p:spTgt spid="98"/>
                                        </p:tgtEl>
                                        <p:attrNameLst>
                                          <p:attrName>style.visibility</p:attrName>
                                        </p:attrNameLst>
                                      </p:cBhvr>
                                      <p:to>
                                        <p:strVal val="visible"/>
                                      </p:to>
                                    </p:set>
                                    <p:animEffect transition="in" filter="wipe(down)">
                                      <p:cBhvr>
                                        <p:cTn id="194" dur="500"/>
                                        <p:tgtEl>
                                          <p:spTgt spid="98"/>
                                        </p:tgtEl>
                                      </p:cBhvr>
                                    </p:animEffect>
                                  </p:childTnLst>
                                </p:cTn>
                              </p:par>
                              <p:par>
                                <p:cTn id="195" presetID="22" presetClass="entr" presetSubtype="4" fill="hold" grpId="0" nodeType="withEffect">
                                  <p:stCondLst>
                                    <p:cond delay="600"/>
                                  </p:stCondLst>
                                  <p:childTnLst>
                                    <p:set>
                                      <p:cBhvr>
                                        <p:cTn id="196" dur="1" fill="hold">
                                          <p:stCondLst>
                                            <p:cond delay="0"/>
                                          </p:stCondLst>
                                        </p:cTn>
                                        <p:tgtEl>
                                          <p:spTgt spid="130"/>
                                        </p:tgtEl>
                                        <p:attrNameLst>
                                          <p:attrName>style.visibility</p:attrName>
                                        </p:attrNameLst>
                                      </p:cBhvr>
                                      <p:to>
                                        <p:strVal val="visible"/>
                                      </p:to>
                                    </p:set>
                                    <p:animEffect transition="in" filter="wipe(down)">
                                      <p:cBhvr>
                                        <p:cTn id="197" dur="500"/>
                                        <p:tgtEl>
                                          <p:spTgt spid="130"/>
                                        </p:tgtEl>
                                      </p:cBhvr>
                                    </p:animEffect>
                                  </p:childTnLst>
                                </p:cTn>
                              </p:par>
                            </p:childTnLst>
                          </p:cTn>
                        </p:par>
                        <p:par>
                          <p:cTn id="198" fill="hold">
                            <p:stCondLst>
                              <p:cond delay="6500"/>
                            </p:stCondLst>
                            <p:childTnLst>
                              <p:par>
                                <p:cTn id="199" presetID="22" presetClass="entr" presetSubtype="4" fill="hold" grpId="0" nodeType="afterEffect">
                                  <p:stCondLst>
                                    <p:cond delay="0"/>
                                  </p:stCondLst>
                                  <p:childTnLst>
                                    <p:set>
                                      <p:cBhvr>
                                        <p:cTn id="200" dur="1" fill="hold">
                                          <p:stCondLst>
                                            <p:cond delay="0"/>
                                          </p:stCondLst>
                                        </p:cTn>
                                        <p:tgtEl>
                                          <p:spTgt spid="134"/>
                                        </p:tgtEl>
                                        <p:attrNameLst>
                                          <p:attrName>style.visibility</p:attrName>
                                        </p:attrNameLst>
                                      </p:cBhvr>
                                      <p:to>
                                        <p:strVal val="visible"/>
                                      </p:to>
                                    </p:set>
                                    <p:animEffect transition="in" filter="wipe(down)">
                                      <p:cBhvr>
                                        <p:cTn id="201" dur="500"/>
                                        <p:tgtEl>
                                          <p:spTgt spid="134"/>
                                        </p:tgtEl>
                                      </p:cBhvr>
                                    </p:animEffect>
                                  </p:childTnLst>
                                </p:cTn>
                              </p:par>
                              <p:par>
                                <p:cTn id="202" presetID="22" presetClass="entr" presetSubtype="4" fill="hold" grpId="0" nodeType="withEffect">
                                  <p:stCondLst>
                                    <p:cond delay="0"/>
                                  </p:stCondLst>
                                  <p:childTnLst>
                                    <p:set>
                                      <p:cBhvr>
                                        <p:cTn id="203" dur="1" fill="hold">
                                          <p:stCondLst>
                                            <p:cond delay="0"/>
                                          </p:stCondLst>
                                        </p:cTn>
                                        <p:tgtEl>
                                          <p:spTgt spid="133"/>
                                        </p:tgtEl>
                                        <p:attrNameLst>
                                          <p:attrName>style.visibility</p:attrName>
                                        </p:attrNameLst>
                                      </p:cBhvr>
                                      <p:to>
                                        <p:strVal val="visible"/>
                                      </p:to>
                                    </p:set>
                                    <p:animEffect transition="in" filter="wipe(down)">
                                      <p:cBhvr>
                                        <p:cTn id="204" dur="500"/>
                                        <p:tgtEl>
                                          <p:spTgt spid="133"/>
                                        </p:tgtEl>
                                      </p:cBhvr>
                                    </p:animEffect>
                                  </p:childTnLst>
                                </p:cTn>
                              </p:par>
                              <p:par>
                                <p:cTn id="205" presetID="22" presetClass="entr" presetSubtype="4" fill="hold" grpId="0" nodeType="withEffect">
                                  <p:stCondLst>
                                    <p:cond delay="0"/>
                                  </p:stCondLst>
                                  <p:childTnLst>
                                    <p:set>
                                      <p:cBhvr>
                                        <p:cTn id="206" dur="1" fill="hold">
                                          <p:stCondLst>
                                            <p:cond delay="0"/>
                                          </p:stCondLst>
                                        </p:cTn>
                                        <p:tgtEl>
                                          <p:spTgt spid="132"/>
                                        </p:tgtEl>
                                        <p:attrNameLst>
                                          <p:attrName>style.visibility</p:attrName>
                                        </p:attrNameLst>
                                      </p:cBhvr>
                                      <p:to>
                                        <p:strVal val="visible"/>
                                      </p:to>
                                    </p:set>
                                    <p:animEffect transition="in" filter="wipe(down)">
                                      <p:cBhvr>
                                        <p:cTn id="207" dur="500"/>
                                        <p:tgtEl>
                                          <p:spTgt spid="132"/>
                                        </p:tgtEl>
                                      </p:cBhvr>
                                    </p:animEffect>
                                  </p:childTnLst>
                                </p:cTn>
                              </p:par>
                              <p:par>
                                <p:cTn id="208" presetID="22" presetClass="entr" presetSubtype="4" fill="hold" grpId="0" nodeType="withEffect">
                                  <p:stCondLst>
                                    <p:cond delay="0"/>
                                  </p:stCondLst>
                                  <p:childTnLst>
                                    <p:set>
                                      <p:cBhvr>
                                        <p:cTn id="209" dur="1" fill="hold">
                                          <p:stCondLst>
                                            <p:cond delay="0"/>
                                          </p:stCondLst>
                                        </p:cTn>
                                        <p:tgtEl>
                                          <p:spTgt spid="131"/>
                                        </p:tgtEl>
                                        <p:attrNameLst>
                                          <p:attrName>style.visibility</p:attrName>
                                        </p:attrNameLst>
                                      </p:cBhvr>
                                      <p:to>
                                        <p:strVal val="visible"/>
                                      </p:to>
                                    </p:set>
                                    <p:animEffect transition="in" filter="wipe(down)">
                                      <p:cBhvr>
                                        <p:cTn id="210"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5" grpId="0"/>
      <p:bldP spid="46" grpId="0" animBg="1"/>
      <p:bldP spid="47" grpId="0"/>
      <p:bldP spid="48" grpId="0" animBg="1"/>
      <p:bldP spid="62" grpId="0" animBg="1"/>
      <p:bldP spid="67"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5" grpId="0" animBg="1"/>
      <p:bldP spid="96" grpId="0" animBg="1"/>
      <p:bldP spid="97" grpId="0" animBg="1"/>
      <p:bldP spid="98"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p:bldP spid="140" grpId="0"/>
      <p:bldP spid="141" grpId="0"/>
      <p:bldP spid="142" grpId="0"/>
      <p:bldP spid="143" grpId="0"/>
      <p:bldP spid="144" grpId="0"/>
      <p:bldP spid="145" grpId="0"/>
      <p:bldP spid="1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29" name="TextBox 28"/>
          <p:cNvSpPr txBox="1"/>
          <p:nvPr/>
        </p:nvSpPr>
        <p:spPr>
          <a:xfrm>
            <a:off x="1100870" y="250030"/>
            <a:ext cx="221591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未完成的项目及情况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0" name="任意多边形 29"/>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1" name="TextBox 30"/>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2" name="流程图: 摘录 31"/>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47" name="圆角矩形 46"/>
          <p:cNvSpPr/>
          <p:nvPr/>
        </p:nvSpPr>
        <p:spPr>
          <a:xfrm>
            <a:off x="6630030" y="1688944"/>
            <a:ext cx="2152245" cy="2937879"/>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48" name="Group 66"/>
          <p:cNvGrpSpPr/>
          <p:nvPr/>
        </p:nvGrpSpPr>
        <p:grpSpPr bwMode="auto">
          <a:xfrm>
            <a:off x="395642" y="951945"/>
            <a:ext cx="4453516" cy="3745706"/>
            <a:chOff x="720" y="839"/>
            <a:chExt cx="3740" cy="3146"/>
          </a:xfrm>
          <a:solidFill>
            <a:srgbClr val="E8E8E6"/>
          </a:solidFill>
        </p:grpSpPr>
        <p:sp>
          <p:nvSpPr>
            <p:cNvPr id="75"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endParaRPr lang="zh-CN" altLang="en-US"/>
            </a:p>
          </p:txBody>
        </p:sp>
        <p:sp>
          <p:nvSpPr>
            <p:cNvPr id="76"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endParaRPr lang="zh-CN" altLang="en-US"/>
            </a:p>
          </p:txBody>
        </p:sp>
        <p:sp>
          <p:nvSpPr>
            <p:cNvPr id="77"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endParaRPr lang="zh-CN" altLang="en-US"/>
            </a:p>
          </p:txBody>
        </p:sp>
        <p:sp>
          <p:nvSpPr>
            <p:cNvPr id="78"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endParaRPr lang="zh-CN" altLang="en-US"/>
            </a:p>
          </p:txBody>
        </p:sp>
        <p:sp>
          <p:nvSpPr>
            <p:cNvPr id="83"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endParaRPr lang="zh-CN" altLang="en-US"/>
            </a:p>
          </p:txBody>
        </p:sp>
        <p:sp>
          <p:nvSpPr>
            <p:cNvPr id="84"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endParaRPr lang="zh-CN" altLang="en-US"/>
            </a:p>
          </p:txBody>
        </p:sp>
        <p:sp>
          <p:nvSpPr>
            <p:cNvPr id="85"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endParaRPr lang="zh-CN" altLang="en-US"/>
            </a:p>
          </p:txBody>
        </p:sp>
        <p:sp>
          <p:nvSpPr>
            <p:cNvPr id="86"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endParaRPr lang="zh-CN" altLang="en-US"/>
            </a:p>
          </p:txBody>
        </p:sp>
        <p:sp>
          <p:nvSpPr>
            <p:cNvPr id="87"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endParaRPr lang="zh-CN" altLang="en-US"/>
            </a:p>
          </p:txBody>
        </p:sp>
        <p:sp>
          <p:nvSpPr>
            <p:cNvPr id="88"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endParaRPr lang="zh-CN" altLang="en-US"/>
            </a:p>
          </p:txBody>
        </p:sp>
        <p:sp>
          <p:nvSpPr>
            <p:cNvPr id="89"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endParaRPr lang="zh-CN" altLang="en-US"/>
            </a:p>
          </p:txBody>
        </p:sp>
        <p:sp>
          <p:nvSpPr>
            <p:cNvPr id="90"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endParaRPr lang="zh-CN" altLang="en-US"/>
            </a:p>
          </p:txBody>
        </p:sp>
        <p:sp>
          <p:nvSpPr>
            <p:cNvPr id="91"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endParaRPr lang="zh-CN" altLang="en-US"/>
            </a:p>
          </p:txBody>
        </p:sp>
        <p:sp>
          <p:nvSpPr>
            <p:cNvPr id="92"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endParaRPr lang="zh-CN" altLang="en-US"/>
            </a:p>
          </p:txBody>
        </p:sp>
        <p:sp>
          <p:nvSpPr>
            <p:cNvPr id="93"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endParaRPr lang="zh-CN" altLang="en-US"/>
            </a:p>
          </p:txBody>
        </p:sp>
        <p:sp>
          <p:nvSpPr>
            <p:cNvPr id="94"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endParaRPr lang="zh-CN" altLang="en-US"/>
            </a:p>
          </p:txBody>
        </p:sp>
        <p:sp>
          <p:nvSpPr>
            <p:cNvPr id="95"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endParaRPr lang="zh-CN" altLang="en-US"/>
            </a:p>
          </p:txBody>
        </p:sp>
        <p:sp>
          <p:nvSpPr>
            <p:cNvPr id="96"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endParaRPr lang="zh-CN" altLang="en-US"/>
            </a:p>
          </p:txBody>
        </p:sp>
        <p:sp>
          <p:nvSpPr>
            <p:cNvPr id="97"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endParaRPr lang="zh-CN" altLang="en-US"/>
            </a:p>
          </p:txBody>
        </p:sp>
        <p:sp>
          <p:nvSpPr>
            <p:cNvPr id="98"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endParaRPr lang="zh-CN" altLang="en-US"/>
            </a:p>
          </p:txBody>
        </p:sp>
        <p:sp>
          <p:nvSpPr>
            <p:cNvPr id="99"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endParaRPr lang="zh-CN" altLang="en-US"/>
            </a:p>
          </p:txBody>
        </p:sp>
        <p:sp>
          <p:nvSpPr>
            <p:cNvPr id="100"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endParaRPr lang="zh-CN" altLang="en-US"/>
            </a:p>
          </p:txBody>
        </p:sp>
        <p:sp>
          <p:nvSpPr>
            <p:cNvPr id="101"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endParaRPr lang="zh-CN" altLang="en-US"/>
            </a:p>
          </p:txBody>
        </p:sp>
        <p:sp>
          <p:nvSpPr>
            <p:cNvPr id="102"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endParaRPr lang="zh-CN" altLang="en-US"/>
            </a:p>
          </p:txBody>
        </p:sp>
        <p:sp>
          <p:nvSpPr>
            <p:cNvPr id="103"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endParaRPr lang="zh-CN" altLang="en-US"/>
            </a:p>
          </p:txBody>
        </p:sp>
        <p:sp>
          <p:nvSpPr>
            <p:cNvPr id="104"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endParaRPr lang="zh-CN" altLang="en-US"/>
            </a:p>
          </p:txBody>
        </p:sp>
        <p:sp>
          <p:nvSpPr>
            <p:cNvPr id="105"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endParaRPr lang="zh-CN" altLang="en-US"/>
            </a:p>
          </p:txBody>
        </p:sp>
        <p:sp>
          <p:nvSpPr>
            <p:cNvPr id="106"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endParaRPr lang="zh-CN" altLang="en-US"/>
            </a:p>
          </p:txBody>
        </p:sp>
        <p:sp>
          <p:nvSpPr>
            <p:cNvPr id="107"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endParaRPr lang="zh-CN" altLang="en-US"/>
            </a:p>
          </p:txBody>
        </p:sp>
        <p:sp>
          <p:nvSpPr>
            <p:cNvPr id="108"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endParaRPr lang="zh-CN" altLang="en-US"/>
            </a:p>
          </p:txBody>
        </p:sp>
        <p:sp>
          <p:nvSpPr>
            <p:cNvPr id="109"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endParaRPr lang="zh-CN" altLang="en-US"/>
            </a:p>
          </p:txBody>
        </p:sp>
        <p:sp>
          <p:nvSpPr>
            <p:cNvPr id="110"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endParaRPr lang="zh-CN" altLang="en-US"/>
            </a:p>
          </p:txBody>
        </p:sp>
        <p:sp>
          <p:nvSpPr>
            <p:cNvPr id="111"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endParaRPr lang="zh-CN" altLang="en-US"/>
            </a:p>
          </p:txBody>
        </p:sp>
        <p:sp>
          <p:nvSpPr>
            <p:cNvPr id="112"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endParaRPr lang="zh-CN" altLang="en-US"/>
            </a:p>
          </p:txBody>
        </p:sp>
        <p:sp>
          <p:nvSpPr>
            <p:cNvPr id="113"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endParaRPr lang="zh-CN" altLang="en-US"/>
            </a:p>
          </p:txBody>
        </p:sp>
        <p:sp>
          <p:nvSpPr>
            <p:cNvPr id="114"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endParaRPr lang="zh-CN" altLang="en-US"/>
            </a:p>
          </p:txBody>
        </p:sp>
        <p:sp>
          <p:nvSpPr>
            <p:cNvPr id="115"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endParaRPr lang="zh-CN" altLang="en-US"/>
            </a:p>
          </p:txBody>
        </p:sp>
        <p:sp>
          <p:nvSpPr>
            <p:cNvPr id="116"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endParaRPr lang="zh-CN" altLang="en-US"/>
            </a:p>
          </p:txBody>
        </p:sp>
        <p:sp>
          <p:nvSpPr>
            <p:cNvPr id="117"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endParaRPr lang="zh-CN" altLang="en-US"/>
            </a:p>
          </p:txBody>
        </p:sp>
        <p:sp>
          <p:nvSpPr>
            <p:cNvPr id="118"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endParaRPr lang="zh-CN" altLang="en-US"/>
            </a:p>
          </p:txBody>
        </p:sp>
        <p:sp>
          <p:nvSpPr>
            <p:cNvPr id="119"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endParaRPr lang="zh-CN" altLang="en-US"/>
            </a:p>
          </p:txBody>
        </p:sp>
        <p:sp>
          <p:nvSpPr>
            <p:cNvPr id="120"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endParaRPr lang="zh-CN" altLang="en-US"/>
            </a:p>
          </p:txBody>
        </p:sp>
        <p:sp>
          <p:nvSpPr>
            <p:cNvPr id="121"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endParaRPr lang="zh-CN" altLang="en-US"/>
            </a:p>
          </p:txBody>
        </p:sp>
        <p:sp>
          <p:nvSpPr>
            <p:cNvPr id="122"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endParaRPr lang="zh-CN" altLang="en-US"/>
            </a:p>
          </p:txBody>
        </p:sp>
        <p:sp>
          <p:nvSpPr>
            <p:cNvPr id="123"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endParaRPr lang="zh-CN" altLang="en-US"/>
            </a:p>
          </p:txBody>
        </p:sp>
        <p:sp>
          <p:nvSpPr>
            <p:cNvPr id="124"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endParaRPr lang="zh-CN" altLang="en-US"/>
            </a:p>
          </p:txBody>
        </p:sp>
        <p:sp>
          <p:nvSpPr>
            <p:cNvPr id="125"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endParaRPr lang="zh-CN" altLang="en-US"/>
            </a:p>
          </p:txBody>
        </p:sp>
        <p:sp>
          <p:nvSpPr>
            <p:cNvPr id="126"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endParaRPr lang="zh-CN" altLang="en-US"/>
            </a:p>
          </p:txBody>
        </p:sp>
        <p:sp>
          <p:nvSpPr>
            <p:cNvPr id="127"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endParaRPr lang="zh-CN" altLang="en-US"/>
            </a:p>
          </p:txBody>
        </p:sp>
        <p:sp>
          <p:nvSpPr>
            <p:cNvPr id="128"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endParaRPr lang="zh-CN" altLang="en-US"/>
            </a:p>
          </p:txBody>
        </p:sp>
        <p:sp>
          <p:nvSpPr>
            <p:cNvPr id="129"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endParaRPr lang="zh-CN" altLang="en-US"/>
            </a:p>
          </p:txBody>
        </p:sp>
        <p:sp>
          <p:nvSpPr>
            <p:cNvPr id="130"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endParaRPr lang="zh-CN" altLang="en-US"/>
            </a:p>
          </p:txBody>
        </p:sp>
        <p:sp>
          <p:nvSpPr>
            <p:cNvPr id="131"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endParaRPr lang="zh-CN" altLang="en-US"/>
            </a:p>
          </p:txBody>
        </p:sp>
        <p:sp>
          <p:nvSpPr>
            <p:cNvPr id="132"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endParaRPr lang="zh-CN" altLang="en-US"/>
            </a:p>
          </p:txBody>
        </p:sp>
        <p:sp>
          <p:nvSpPr>
            <p:cNvPr id="133"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endParaRPr lang="zh-CN" altLang="en-US"/>
            </a:p>
          </p:txBody>
        </p:sp>
        <p:sp>
          <p:nvSpPr>
            <p:cNvPr id="134"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endParaRPr lang="zh-CN" altLang="en-US"/>
            </a:p>
          </p:txBody>
        </p:sp>
        <p:sp>
          <p:nvSpPr>
            <p:cNvPr id="135"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endParaRPr lang="zh-CN" altLang="en-US"/>
            </a:p>
          </p:txBody>
        </p:sp>
        <p:sp>
          <p:nvSpPr>
            <p:cNvPr id="136"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endParaRPr lang="zh-CN" altLang="en-US"/>
            </a:p>
          </p:txBody>
        </p:sp>
        <p:sp>
          <p:nvSpPr>
            <p:cNvPr id="137"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endParaRPr lang="zh-CN" altLang="en-US"/>
            </a:p>
          </p:txBody>
        </p:sp>
        <p:sp>
          <p:nvSpPr>
            <p:cNvPr id="138"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endParaRPr lang="zh-CN" altLang="en-US"/>
            </a:p>
          </p:txBody>
        </p:sp>
        <p:sp>
          <p:nvSpPr>
            <p:cNvPr id="139"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endParaRPr lang="zh-CN" altLang="en-US"/>
            </a:p>
          </p:txBody>
        </p:sp>
        <p:sp>
          <p:nvSpPr>
            <p:cNvPr id="140"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endParaRPr lang="zh-CN" altLang="en-US"/>
            </a:p>
          </p:txBody>
        </p:sp>
      </p:grpSp>
      <p:sp>
        <p:nvSpPr>
          <p:cNvPr id="141" name="Freeform 78"/>
          <p:cNvSpPr/>
          <p:nvPr/>
        </p:nvSpPr>
        <p:spPr bwMode="gray">
          <a:xfrm>
            <a:off x="3334486" y="3904694"/>
            <a:ext cx="671600" cy="5715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5A9E"/>
          </a:solidFill>
          <a:ln w="6350">
            <a:solidFill>
              <a:srgbClr val="005A9E"/>
            </a:solidFill>
            <a:prstDash val="solid"/>
            <a:round/>
          </a:ln>
        </p:spPr>
        <p:txBody>
          <a:bodyPr lIns="68595" tIns="34297" rIns="68595" bIns="34297"/>
          <a:lstStyle/>
          <a:p>
            <a:endParaRPr lang="zh-CN" altLang="en-US"/>
          </a:p>
        </p:txBody>
      </p:sp>
      <p:sp>
        <p:nvSpPr>
          <p:cNvPr id="142" name="Freeform 92"/>
          <p:cNvSpPr/>
          <p:nvPr/>
        </p:nvSpPr>
        <p:spPr bwMode="gray">
          <a:xfrm>
            <a:off x="3647662" y="2580720"/>
            <a:ext cx="587055" cy="394097"/>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5A9E"/>
          </a:solidFill>
          <a:ln w="6350">
            <a:solidFill>
              <a:srgbClr val="005A9E"/>
            </a:solidFill>
            <a:prstDash val="solid"/>
            <a:round/>
          </a:ln>
        </p:spPr>
        <p:txBody>
          <a:bodyPr lIns="68595" tIns="34297" rIns="68595" bIns="34297"/>
          <a:lstStyle/>
          <a:p>
            <a:endParaRPr lang="zh-CN" altLang="en-US"/>
          </a:p>
        </p:txBody>
      </p:sp>
      <p:sp>
        <p:nvSpPr>
          <p:cNvPr id="143" name="Freeform 100"/>
          <p:cNvSpPr/>
          <p:nvPr/>
        </p:nvSpPr>
        <p:spPr bwMode="gray">
          <a:xfrm>
            <a:off x="3876292" y="1975882"/>
            <a:ext cx="512035" cy="51077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5A9E"/>
          </a:solidFill>
          <a:ln w="6350">
            <a:solidFill>
              <a:srgbClr val="005A9E"/>
            </a:solidFill>
            <a:prstDash val="solid"/>
            <a:round/>
          </a:ln>
        </p:spPr>
        <p:txBody>
          <a:bodyPr lIns="68595" tIns="34297" rIns="68595" bIns="34297"/>
          <a:lstStyle/>
          <a:p>
            <a:endParaRPr lang="zh-CN" altLang="en-US"/>
          </a:p>
        </p:txBody>
      </p:sp>
      <p:sp>
        <p:nvSpPr>
          <p:cNvPr id="144" name="Freeform 82"/>
          <p:cNvSpPr/>
          <p:nvPr/>
        </p:nvSpPr>
        <p:spPr bwMode="gray">
          <a:xfrm>
            <a:off x="4001418" y="3259375"/>
            <a:ext cx="336990" cy="378619"/>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5A9E"/>
          </a:solidFill>
          <a:ln w="6350">
            <a:solidFill>
              <a:srgbClr val="005A9E"/>
            </a:solidFill>
            <a:prstDash val="solid"/>
            <a:round/>
          </a:ln>
        </p:spPr>
        <p:txBody>
          <a:bodyPr lIns="68595" tIns="34297" rIns="68595" bIns="34297"/>
          <a:lstStyle/>
          <a:p>
            <a:endParaRPr lang="zh-CN" altLang="en-US"/>
          </a:p>
        </p:txBody>
      </p:sp>
      <p:cxnSp>
        <p:nvCxnSpPr>
          <p:cNvPr id="145" name="直接连接符 144"/>
          <p:cNvCxnSpPr/>
          <p:nvPr/>
        </p:nvCxnSpPr>
        <p:spPr>
          <a:xfrm>
            <a:off x="4326661" y="2296757"/>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515994" y="2483089"/>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166548" y="2678885"/>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4355883" y="2865218"/>
            <a:ext cx="18490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4278775" y="3362961"/>
            <a:ext cx="237218" cy="1535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515994" y="3362961"/>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784602" y="4226759"/>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973936" y="4413092"/>
            <a:ext cx="2146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3" name="矩形 152"/>
          <p:cNvSpPr/>
          <p:nvPr/>
        </p:nvSpPr>
        <p:spPr>
          <a:xfrm>
            <a:off x="5027553" y="2122748"/>
            <a:ext cx="677139" cy="284707"/>
          </a:xfrm>
          <a:prstGeom prst="rect">
            <a:avLst/>
          </a:prstGeom>
        </p:spPr>
        <p:txBody>
          <a:bodyPr wrap="none" lIns="68595" tIns="34297" rIns="68595" bIns="34297">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项目一</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4" name="矩形 153"/>
          <p:cNvSpPr/>
          <p:nvPr/>
        </p:nvSpPr>
        <p:spPr>
          <a:xfrm>
            <a:off x="5027553" y="2554528"/>
            <a:ext cx="677139" cy="284707"/>
          </a:xfrm>
          <a:prstGeom prst="rect">
            <a:avLst/>
          </a:prstGeom>
        </p:spPr>
        <p:txBody>
          <a:bodyPr wrap="none" lIns="68595" tIns="34297" rIns="68595" bIns="34297">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项目二</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5" name="矩形 154"/>
          <p:cNvSpPr/>
          <p:nvPr/>
        </p:nvSpPr>
        <p:spPr>
          <a:xfrm>
            <a:off x="5027553" y="3053608"/>
            <a:ext cx="677139" cy="284707"/>
          </a:xfrm>
          <a:prstGeom prst="rect">
            <a:avLst/>
          </a:prstGeom>
        </p:spPr>
        <p:txBody>
          <a:bodyPr wrap="none" lIns="68595" tIns="34297" rIns="68595" bIns="34297">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项目三</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6" name="矩形 155"/>
          <p:cNvSpPr/>
          <p:nvPr/>
        </p:nvSpPr>
        <p:spPr>
          <a:xfrm>
            <a:off x="4993600" y="4051085"/>
            <a:ext cx="677139" cy="284707"/>
          </a:xfrm>
          <a:prstGeom prst="rect">
            <a:avLst/>
          </a:prstGeom>
        </p:spPr>
        <p:txBody>
          <a:bodyPr wrap="none" lIns="68595" tIns="34297" rIns="68595" bIns="34297">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项目四</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7" name="TextBox 156"/>
          <p:cNvSpPr txBox="1"/>
          <p:nvPr/>
        </p:nvSpPr>
        <p:spPr>
          <a:xfrm>
            <a:off x="6715167" y="1790179"/>
            <a:ext cx="2067109" cy="2709973"/>
          </a:xfrm>
          <a:prstGeom prst="rect">
            <a:avLst/>
          </a:prstGeom>
          <a:noFill/>
        </p:spPr>
        <p:txBody>
          <a:bodyPr wrap="square" lIns="68595" tIns="34297" rIns="68595" bIns="34297" rtlCol="0">
            <a:spAutoFit/>
          </a:bodyPr>
          <a:lstStyle/>
          <a:p>
            <a:pP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8" name="椭圆 157"/>
          <p:cNvSpPr/>
          <p:nvPr/>
        </p:nvSpPr>
        <p:spPr>
          <a:xfrm>
            <a:off x="4761719" y="2179365"/>
            <a:ext cx="231881" cy="231881"/>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4761719" y="2600060"/>
            <a:ext cx="231881" cy="231881"/>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4761719" y="3096260"/>
            <a:ext cx="231881" cy="231881"/>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4761719" y="4092224"/>
            <a:ext cx="231881" cy="231881"/>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0-#ppt_w/2"/>
                                              </p:val>
                                            </p:tav>
                                            <p:tav tm="100000">
                                              <p:val>
                                                <p:strVal val="#ppt_x"/>
                                              </p:val>
                                            </p:tav>
                                          </p:tavLst>
                                        </p:anim>
                                        <p:anim calcmode="lin" valueType="num">
                                          <p:cBhvr additive="base">
                                            <p:cTn id="14" dur="500" fill="hold"/>
                                            <p:tgtEl>
                                              <p:spTgt spid="3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0-#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9"/>
                                            </p:tgtEl>
                                            <p:attrNameLst>
                                              <p:attrName>ppt_y</p:attrName>
                                            </p:attrNameLst>
                                          </p:cBhvr>
                                          <p:tavLst>
                                            <p:tav tm="0">
                                              <p:val>
                                                <p:strVal val="#ppt_y"/>
                                              </p:val>
                                            </p:tav>
                                            <p:tav tm="100000">
                                              <p:val>
                                                <p:strVal val="#ppt_y"/>
                                              </p:val>
                                            </p:tav>
                                          </p:tavLst>
                                        </p:anim>
                                        <p:anim calcmode="lin" valueType="num">
                                          <p:cBhvr>
                                            <p:cTn id="25"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9"/>
                                            </p:tgtEl>
                                          </p:cBhvr>
                                        </p:animEffect>
                                      </p:childTnLst>
                                    </p:cTn>
                                  </p:par>
                                </p:childTnLst>
                              </p:cTn>
                            </p:par>
                            <p:par>
                              <p:cTn id="28" fill="hold">
                                <p:stCondLst>
                                  <p:cond delay="899"/>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2000"/>
                                            <p:tgtEl>
                                              <p:spTgt spid="37"/>
                                            </p:tgtEl>
                                          </p:cBhvr>
                                        </p:animEffect>
                                      </p:childTnLst>
                                    </p:cTn>
                                  </p:par>
                                </p:childTnLst>
                              </p:cTn>
                            </p:par>
                            <p:par>
                              <p:cTn id="32" fill="hold">
                                <p:stCondLst>
                                  <p:cond delay="2899"/>
                                </p:stCondLst>
                                <p:childTnLst>
                                  <p:par>
                                    <p:cTn id="33" presetID="2" presetClass="entr" presetSubtype="8" accel="58000" fill="hold" nodeType="afterEffect" p14:presetBounceEnd="58000">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14:bounceEnd="58000">
                                          <p:cBhvr additive="base">
                                            <p:cTn id="35" dur="1000" fill="hold"/>
                                            <p:tgtEl>
                                              <p:spTgt spid="48"/>
                                            </p:tgtEl>
                                            <p:attrNameLst>
                                              <p:attrName>ppt_x</p:attrName>
                                            </p:attrNameLst>
                                          </p:cBhvr>
                                          <p:tavLst>
                                            <p:tav tm="0">
                                              <p:val>
                                                <p:strVal val="0-#ppt_w/2"/>
                                              </p:val>
                                            </p:tav>
                                            <p:tav tm="100000">
                                              <p:val>
                                                <p:strVal val="#ppt_x"/>
                                              </p:val>
                                            </p:tav>
                                          </p:tavLst>
                                        </p:anim>
                                        <p:anim calcmode="lin" valueType="num" p14:bounceEnd="58000">
                                          <p:cBhvr additive="base">
                                            <p:cTn id="36" dur="1000" fill="hold"/>
                                            <p:tgtEl>
                                              <p:spTgt spid="48"/>
                                            </p:tgtEl>
                                            <p:attrNameLst>
                                              <p:attrName>ppt_y</p:attrName>
                                            </p:attrNameLst>
                                          </p:cBhvr>
                                          <p:tavLst>
                                            <p:tav tm="0">
                                              <p:val>
                                                <p:strVal val="#ppt_y"/>
                                              </p:val>
                                            </p:tav>
                                            <p:tav tm="100000">
                                              <p:val>
                                                <p:strVal val="#ppt_y"/>
                                              </p:val>
                                            </p:tav>
                                          </p:tavLst>
                                        </p:anim>
                                      </p:childTnLst>
                                    </p:cTn>
                                  </p:par>
                                  <p:par>
                                    <p:cTn id="37" presetID="10" presetClass="entr" presetSubtype="0" fill="hold" grpId="0" nodeType="withEffect">
                                      <p:stCondLst>
                                        <p:cond delay="100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par>
                                    <p:cTn id="40" presetID="10" presetClass="entr" presetSubtype="0" fill="hold" grpId="0" nodeType="withEffect">
                                      <p:stCondLst>
                                        <p:cond delay="1300"/>
                                      </p:stCondLst>
                                      <p:childTnLst>
                                        <p:set>
                                          <p:cBhvr>
                                            <p:cTn id="41" dur="1" fill="hold">
                                              <p:stCondLst>
                                                <p:cond delay="0"/>
                                              </p:stCondLst>
                                            </p:cTn>
                                            <p:tgtEl>
                                              <p:spTgt spid="143"/>
                                            </p:tgtEl>
                                            <p:attrNameLst>
                                              <p:attrName>style.visibility</p:attrName>
                                            </p:attrNameLst>
                                          </p:cBhvr>
                                          <p:to>
                                            <p:strVal val="visible"/>
                                          </p:to>
                                        </p:set>
                                        <p:animEffect transition="in" filter="fade">
                                          <p:cBhvr>
                                            <p:cTn id="42" dur="500"/>
                                            <p:tgtEl>
                                              <p:spTgt spid="143"/>
                                            </p:tgtEl>
                                          </p:cBhvr>
                                        </p:animEffect>
                                      </p:childTnLst>
                                    </p:cTn>
                                  </p:par>
                                  <p:par>
                                    <p:cTn id="43" presetID="10" presetClass="entr" presetSubtype="0" fill="hold" grpId="0" nodeType="withEffect">
                                      <p:stCondLst>
                                        <p:cond delay="180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41"/>
                                            </p:tgtEl>
                                            <p:attrNameLst>
                                              <p:attrName>style.visibility</p:attrName>
                                            </p:attrNameLst>
                                          </p:cBhvr>
                                          <p:to>
                                            <p:strVal val="visible"/>
                                          </p:to>
                                        </p:set>
                                        <p:animEffect transition="in" filter="fade">
                                          <p:cBhvr>
                                            <p:cTn id="48" dur="500"/>
                                            <p:tgtEl>
                                              <p:spTgt spid="141"/>
                                            </p:tgtEl>
                                          </p:cBhvr>
                                        </p:animEffect>
                                      </p:childTnLst>
                                    </p:cTn>
                                  </p:par>
                                </p:childTnLst>
                              </p:cTn>
                            </p:par>
                            <p:par>
                              <p:cTn id="49" fill="hold">
                                <p:stCondLst>
                                  <p:cond delay="3899"/>
                                </p:stCondLst>
                                <p:childTnLst>
                                  <p:par>
                                    <p:cTn id="50" presetID="22" presetClass="entr" presetSubtype="4" fill="hold" grpId="0" nodeType="after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300"/>
                                            <p:tgtEl>
                                              <p:spTgt spid="158"/>
                                            </p:tgtEl>
                                          </p:cBhvr>
                                        </p:animEffect>
                                      </p:childTnLst>
                                    </p:cTn>
                                  </p:par>
                                </p:childTnLst>
                              </p:cTn>
                            </p:par>
                            <p:par>
                              <p:cTn id="53" fill="hold">
                                <p:stCondLst>
                                  <p:cond delay="4399"/>
                                </p:stCondLst>
                                <p:childTnLst>
                                  <p:par>
                                    <p:cTn id="54" presetID="22" presetClass="entr" presetSubtype="4" fill="hold" grpId="0" nodeType="afterEffect">
                                      <p:stCondLst>
                                        <p:cond delay="0"/>
                                      </p:stCondLst>
                                      <p:childTnLst>
                                        <p:set>
                                          <p:cBhvr>
                                            <p:cTn id="55" dur="1" fill="hold">
                                              <p:stCondLst>
                                                <p:cond delay="0"/>
                                              </p:stCondLst>
                                            </p:cTn>
                                            <p:tgtEl>
                                              <p:spTgt spid="159"/>
                                            </p:tgtEl>
                                            <p:attrNameLst>
                                              <p:attrName>style.visibility</p:attrName>
                                            </p:attrNameLst>
                                          </p:cBhvr>
                                          <p:to>
                                            <p:strVal val="visible"/>
                                          </p:to>
                                        </p:set>
                                        <p:animEffect transition="in" filter="wipe(down)">
                                          <p:cBhvr>
                                            <p:cTn id="56" dur="300"/>
                                            <p:tgtEl>
                                              <p:spTgt spid="159"/>
                                            </p:tgtEl>
                                          </p:cBhvr>
                                        </p:animEffect>
                                      </p:childTnLst>
                                    </p:cTn>
                                  </p:par>
                                </p:childTnLst>
                              </p:cTn>
                            </p:par>
                            <p:par>
                              <p:cTn id="57" fill="hold">
                                <p:stCondLst>
                                  <p:cond delay="4899"/>
                                </p:stCondLst>
                                <p:childTnLst>
                                  <p:par>
                                    <p:cTn id="58" presetID="22" presetClass="entr" presetSubtype="4" fill="hold" grpId="0" nodeType="afterEffect">
                                      <p:stCondLst>
                                        <p:cond delay="0"/>
                                      </p:stCondLst>
                                      <p:childTnLst>
                                        <p:set>
                                          <p:cBhvr>
                                            <p:cTn id="59" dur="1" fill="hold">
                                              <p:stCondLst>
                                                <p:cond delay="0"/>
                                              </p:stCondLst>
                                            </p:cTn>
                                            <p:tgtEl>
                                              <p:spTgt spid="160"/>
                                            </p:tgtEl>
                                            <p:attrNameLst>
                                              <p:attrName>style.visibility</p:attrName>
                                            </p:attrNameLst>
                                          </p:cBhvr>
                                          <p:to>
                                            <p:strVal val="visible"/>
                                          </p:to>
                                        </p:set>
                                        <p:animEffect transition="in" filter="wipe(down)">
                                          <p:cBhvr>
                                            <p:cTn id="60" dur="300"/>
                                            <p:tgtEl>
                                              <p:spTgt spid="160"/>
                                            </p:tgtEl>
                                          </p:cBhvr>
                                        </p:animEffect>
                                      </p:childTnLst>
                                    </p:cTn>
                                  </p:par>
                                </p:childTnLst>
                              </p:cTn>
                            </p:par>
                            <p:par>
                              <p:cTn id="61" fill="hold">
                                <p:stCondLst>
                                  <p:cond delay="5399"/>
                                </p:stCondLst>
                                <p:childTnLst>
                                  <p:par>
                                    <p:cTn id="62" presetID="22" presetClass="entr" presetSubtype="4" fill="hold" grpId="0" nodeType="afterEffect">
                                      <p:stCondLst>
                                        <p:cond delay="0"/>
                                      </p:stCondLst>
                                      <p:childTnLst>
                                        <p:set>
                                          <p:cBhvr>
                                            <p:cTn id="63" dur="1" fill="hold">
                                              <p:stCondLst>
                                                <p:cond delay="0"/>
                                              </p:stCondLst>
                                            </p:cTn>
                                            <p:tgtEl>
                                              <p:spTgt spid="161"/>
                                            </p:tgtEl>
                                            <p:attrNameLst>
                                              <p:attrName>style.visibility</p:attrName>
                                            </p:attrNameLst>
                                          </p:cBhvr>
                                          <p:to>
                                            <p:strVal val="visible"/>
                                          </p:to>
                                        </p:set>
                                        <p:animEffect transition="in" filter="wipe(down)">
                                          <p:cBhvr>
                                            <p:cTn id="64" dur="300"/>
                                            <p:tgtEl>
                                              <p:spTgt spid="16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45"/>
                                            </p:tgtEl>
                                            <p:attrNameLst>
                                              <p:attrName>style.visibility</p:attrName>
                                            </p:attrNameLst>
                                          </p:cBhvr>
                                          <p:to>
                                            <p:strVal val="visible"/>
                                          </p:to>
                                        </p:set>
                                        <p:animEffect transition="in" filter="wipe(left)">
                                          <p:cBhvr>
                                            <p:cTn id="69" dur="500"/>
                                            <p:tgtEl>
                                              <p:spTgt spid="145"/>
                                            </p:tgtEl>
                                          </p:cBhvr>
                                        </p:animEffect>
                                      </p:childTnLst>
                                    </p:cTn>
                                  </p:par>
                                  <p:par>
                                    <p:cTn id="70" presetID="22" presetClass="entr" presetSubtype="8" fill="hold" nodeType="withEffect">
                                      <p:stCondLst>
                                        <p:cond delay="0"/>
                                      </p:stCondLst>
                                      <p:childTnLst>
                                        <p:set>
                                          <p:cBhvr>
                                            <p:cTn id="71" dur="1" fill="hold">
                                              <p:stCondLst>
                                                <p:cond delay="0"/>
                                              </p:stCondLst>
                                            </p:cTn>
                                            <p:tgtEl>
                                              <p:spTgt spid="146"/>
                                            </p:tgtEl>
                                            <p:attrNameLst>
                                              <p:attrName>style.visibility</p:attrName>
                                            </p:attrNameLst>
                                          </p:cBhvr>
                                          <p:to>
                                            <p:strVal val="visible"/>
                                          </p:to>
                                        </p:set>
                                        <p:animEffect transition="in" filter="wipe(left)">
                                          <p:cBhvr>
                                            <p:cTn id="72" dur="500"/>
                                            <p:tgtEl>
                                              <p:spTgt spid="146"/>
                                            </p:tgtEl>
                                          </p:cBhvr>
                                        </p:animEffect>
                                      </p:childTnLst>
                                    </p:cTn>
                                  </p:par>
                                  <p:par>
                                    <p:cTn id="73" presetID="22" presetClass="entr" presetSubtype="8"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animEffect transition="in" filter="wipe(left)">
                                          <p:cBhvr>
                                            <p:cTn id="75" dur="500"/>
                                            <p:tgtEl>
                                              <p:spTgt spid="147"/>
                                            </p:tgtEl>
                                          </p:cBhvr>
                                        </p:animEffect>
                                      </p:childTnLst>
                                    </p:cTn>
                                  </p:par>
                                  <p:par>
                                    <p:cTn id="76" presetID="22" presetClass="entr" presetSubtype="8" fill="hold" nodeType="with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wipe(left)">
                                          <p:cBhvr>
                                            <p:cTn id="78" dur="500"/>
                                            <p:tgtEl>
                                              <p:spTgt spid="148"/>
                                            </p:tgtEl>
                                          </p:cBhvr>
                                        </p:animEffect>
                                      </p:childTnLst>
                                    </p:cTn>
                                  </p:par>
                                  <p:par>
                                    <p:cTn id="79" presetID="22" presetClass="entr" presetSubtype="8" fill="hold" nodeType="withEffect">
                                      <p:stCondLst>
                                        <p:cond delay="0"/>
                                      </p:stCondLst>
                                      <p:childTnLst>
                                        <p:set>
                                          <p:cBhvr>
                                            <p:cTn id="80" dur="1" fill="hold">
                                              <p:stCondLst>
                                                <p:cond delay="0"/>
                                              </p:stCondLst>
                                            </p:cTn>
                                            <p:tgtEl>
                                              <p:spTgt spid="149"/>
                                            </p:tgtEl>
                                            <p:attrNameLst>
                                              <p:attrName>style.visibility</p:attrName>
                                            </p:attrNameLst>
                                          </p:cBhvr>
                                          <p:to>
                                            <p:strVal val="visible"/>
                                          </p:to>
                                        </p:set>
                                        <p:animEffect transition="in" filter="wipe(left)">
                                          <p:cBhvr>
                                            <p:cTn id="81" dur="500"/>
                                            <p:tgtEl>
                                              <p:spTgt spid="149"/>
                                            </p:tgtEl>
                                          </p:cBhvr>
                                        </p:animEffect>
                                      </p:childTnLst>
                                    </p:cTn>
                                  </p:par>
                                  <p:par>
                                    <p:cTn id="82" presetID="22" presetClass="entr" presetSubtype="8" fill="hold" nodeType="withEffect">
                                      <p:stCondLst>
                                        <p:cond delay="0"/>
                                      </p:stCondLst>
                                      <p:childTnLst>
                                        <p:set>
                                          <p:cBhvr>
                                            <p:cTn id="83" dur="1" fill="hold">
                                              <p:stCondLst>
                                                <p:cond delay="0"/>
                                              </p:stCondLst>
                                            </p:cTn>
                                            <p:tgtEl>
                                              <p:spTgt spid="150"/>
                                            </p:tgtEl>
                                            <p:attrNameLst>
                                              <p:attrName>style.visibility</p:attrName>
                                            </p:attrNameLst>
                                          </p:cBhvr>
                                          <p:to>
                                            <p:strVal val="visible"/>
                                          </p:to>
                                        </p:set>
                                        <p:animEffect transition="in" filter="wipe(left)">
                                          <p:cBhvr>
                                            <p:cTn id="84" dur="500"/>
                                            <p:tgtEl>
                                              <p:spTgt spid="150"/>
                                            </p:tgtEl>
                                          </p:cBhvr>
                                        </p:animEffect>
                                      </p:childTnLst>
                                    </p:cTn>
                                  </p:par>
                                  <p:par>
                                    <p:cTn id="85" presetID="22" presetClass="entr" presetSubtype="8" fill="hold" nodeType="withEffect">
                                      <p:stCondLst>
                                        <p:cond delay="0"/>
                                      </p:stCondLst>
                                      <p:childTnLst>
                                        <p:set>
                                          <p:cBhvr>
                                            <p:cTn id="86" dur="1" fill="hold">
                                              <p:stCondLst>
                                                <p:cond delay="0"/>
                                              </p:stCondLst>
                                            </p:cTn>
                                            <p:tgtEl>
                                              <p:spTgt spid="151"/>
                                            </p:tgtEl>
                                            <p:attrNameLst>
                                              <p:attrName>style.visibility</p:attrName>
                                            </p:attrNameLst>
                                          </p:cBhvr>
                                          <p:to>
                                            <p:strVal val="visible"/>
                                          </p:to>
                                        </p:set>
                                        <p:animEffect transition="in" filter="wipe(left)">
                                          <p:cBhvr>
                                            <p:cTn id="87" dur="500"/>
                                            <p:tgtEl>
                                              <p:spTgt spid="151"/>
                                            </p:tgtEl>
                                          </p:cBhvr>
                                        </p:animEffect>
                                      </p:childTnLst>
                                    </p:cTn>
                                  </p:par>
                                  <p:par>
                                    <p:cTn id="88" presetID="22" presetClass="entr" presetSubtype="8" fill="hold" nodeType="withEffect">
                                      <p:stCondLst>
                                        <p:cond delay="0"/>
                                      </p:stCondLst>
                                      <p:childTnLst>
                                        <p:set>
                                          <p:cBhvr>
                                            <p:cTn id="89" dur="1" fill="hold">
                                              <p:stCondLst>
                                                <p:cond delay="0"/>
                                              </p:stCondLst>
                                            </p:cTn>
                                            <p:tgtEl>
                                              <p:spTgt spid="152"/>
                                            </p:tgtEl>
                                            <p:attrNameLst>
                                              <p:attrName>style.visibility</p:attrName>
                                            </p:attrNameLst>
                                          </p:cBhvr>
                                          <p:to>
                                            <p:strVal val="visible"/>
                                          </p:to>
                                        </p:set>
                                        <p:animEffect transition="in" filter="wipe(left)">
                                          <p:cBhvr>
                                            <p:cTn id="90" dur="500"/>
                                            <p:tgtEl>
                                              <p:spTgt spid="152"/>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56"/>
                                            </p:tgtEl>
                                            <p:attrNameLst>
                                              <p:attrName>style.visibility</p:attrName>
                                            </p:attrNameLst>
                                          </p:cBhvr>
                                          <p:to>
                                            <p:strVal val="visible"/>
                                          </p:to>
                                        </p:set>
                                        <p:animEffect transition="in" filter="wipe(left)">
                                          <p:cBhvr>
                                            <p:cTn id="93" dur="500"/>
                                            <p:tgtEl>
                                              <p:spTgt spid="156"/>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wipe(left)">
                                          <p:cBhvr>
                                            <p:cTn id="99" dur="500"/>
                                            <p:tgtEl>
                                              <p:spTgt spid="154"/>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53"/>
                                            </p:tgtEl>
                                            <p:attrNameLst>
                                              <p:attrName>style.visibility</p:attrName>
                                            </p:attrNameLst>
                                          </p:cBhvr>
                                          <p:to>
                                            <p:strVal val="visible"/>
                                          </p:to>
                                        </p:set>
                                        <p:animEffect transition="in" filter="wipe(left)">
                                          <p:cBhvr>
                                            <p:cTn id="102" dur="500"/>
                                            <p:tgtEl>
                                              <p:spTgt spid="153"/>
                                            </p:tgtEl>
                                          </p:cBhvr>
                                        </p:animEffect>
                                      </p:childTnLst>
                                    </p:cTn>
                                  </p:par>
                                </p:childTnLst>
                              </p:cTn>
                            </p:par>
                            <p:par>
                              <p:cTn id="103" fill="hold">
                                <p:stCondLst>
                                  <p:cond delay="500"/>
                                </p:stCondLst>
                                <p:childTnLst>
                                  <p:par>
                                    <p:cTn id="104" presetID="22" presetClass="entr" presetSubtype="8" fill="hold" grpId="0" nodeType="afterEffect">
                                      <p:stCondLst>
                                        <p:cond delay="0"/>
                                      </p:stCondLst>
                                      <p:iterate type="lt">
                                        <p:tmPct val="30000"/>
                                      </p:iterate>
                                      <p:childTnLst>
                                        <p:set>
                                          <p:cBhvr>
                                            <p:cTn id="105" dur="1" fill="hold">
                                              <p:stCondLst>
                                                <p:cond delay="0"/>
                                              </p:stCondLst>
                                            </p:cTn>
                                            <p:tgtEl>
                                              <p:spTgt spid="157"/>
                                            </p:tgtEl>
                                            <p:attrNameLst>
                                              <p:attrName>style.visibility</p:attrName>
                                            </p:attrNameLst>
                                          </p:cBhvr>
                                          <p:to>
                                            <p:strVal val="visible"/>
                                          </p:to>
                                        </p:set>
                                        <p:animEffect transition="in" filter="wipe(left)">
                                          <p:cBhvr>
                                            <p:cTn id="106" dur="100"/>
                                            <p:tgtEl>
                                              <p:spTgt spid="157"/>
                                            </p:tgtEl>
                                          </p:cBhvr>
                                        </p:animEffect>
                                      </p:childTnLst>
                                    </p:cTn>
                                  </p:par>
                                  <p:par>
                                    <p:cTn id="107" presetID="36" presetClass="emph" presetSubtype="0" fill="hold" grpId="1" nodeType="withEffect">
                                      <p:stCondLst>
                                        <p:cond delay="0"/>
                                      </p:stCondLst>
                                      <p:iterate type="lt">
                                        <p:tmPct val="30000"/>
                                      </p:iterate>
                                      <p:childTnLst>
                                        <p:animScale>
                                          <p:cBhvr>
                                            <p:cTn id="108" dur="50" autoRev="1" fill="hold">
                                              <p:stCondLst>
                                                <p:cond delay="0"/>
                                              </p:stCondLst>
                                            </p:cTn>
                                            <p:tgtEl>
                                              <p:spTgt spid="157"/>
                                            </p:tgtEl>
                                          </p:cBhvr>
                                          <p:to x="80000" y="100000"/>
                                        </p:animScale>
                                        <p:anim by="(#ppt_w*0.10)" calcmode="lin" valueType="num">
                                          <p:cBhvr>
                                            <p:cTn id="109" dur="50" autoRev="1" fill="hold">
                                              <p:stCondLst>
                                                <p:cond delay="0"/>
                                              </p:stCondLst>
                                            </p:cTn>
                                            <p:tgtEl>
                                              <p:spTgt spid="157"/>
                                            </p:tgtEl>
                                            <p:attrNameLst>
                                              <p:attrName>ppt_x</p:attrName>
                                            </p:attrNameLst>
                                          </p:cBhvr>
                                        </p:anim>
                                        <p:anim by="(-#ppt_w*0.10)" calcmode="lin" valueType="num">
                                          <p:cBhvr>
                                            <p:cTn id="110" dur="50" autoRev="1" fill="hold">
                                              <p:stCondLst>
                                                <p:cond delay="0"/>
                                              </p:stCondLst>
                                            </p:cTn>
                                            <p:tgtEl>
                                              <p:spTgt spid="157"/>
                                            </p:tgtEl>
                                            <p:attrNameLst>
                                              <p:attrName>ppt_y</p:attrName>
                                            </p:attrNameLst>
                                          </p:cBhvr>
                                        </p:anim>
                                        <p:animRot by="-480000">
                                          <p:cBhvr>
                                            <p:cTn id="111" dur="50" autoRev="1" fill="hold">
                                              <p:stCondLst>
                                                <p:cond delay="0"/>
                                              </p:stCondLst>
                                            </p:cTn>
                                            <p:tgtEl>
                                              <p:spTgt spid="15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9" grpId="0"/>
          <p:bldP spid="30" grpId="0" animBg="1"/>
          <p:bldP spid="31" grpId="0"/>
          <p:bldP spid="32" grpId="0" animBg="1"/>
          <p:bldP spid="141" grpId="0" animBg="1"/>
          <p:bldP spid="142" grpId="0" animBg="1"/>
          <p:bldP spid="143" grpId="0" animBg="1"/>
          <p:bldP spid="144" grpId="0" animBg="1"/>
          <p:bldP spid="153" grpId="0"/>
          <p:bldP spid="154" grpId="0"/>
          <p:bldP spid="155" grpId="0"/>
          <p:bldP spid="156" grpId="0"/>
          <p:bldP spid="157" grpId="0"/>
          <p:bldP spid="157" grpId="1"/>
          <p:bldP spid="158" grpId="0" animBg="1"/>
          <p:bldP spid="159" grpId="0" animBg="1"/>
          <p:bldP spid="160" grpId="0" animBg="1"/>
          <p:bldP spid="161"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0-#ppt_w/2"/>
                                              </p:val>
                                            </p:tav>
                                            <p:tav tm="100000">
                                              <p:val>
                                                <p:strVal val="#ppt_x"/>
                                              </p:val>
                                            </p:tav>
                                          </p:tavLst>
                                        </p:anim>
                                        <p:anim calcmode="lin" valueType="num">
                                          <p:cBhvr additive="base">
                                            <p:cTn id="14" dur="500" fill="hold"/>
                                            <p:tgtEl>
                                              <p:spTgt spid="3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0-#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9"/>
                                            </p:tgtEl>
                                            <p:attrNameLst>
                                              <p:attrName>ppt_y</p:attrName>
                                            </p:attrNameLst>
                                          </p:cBhvr>
                                          <p:tavLst>
                                            <p:tav tm="0">
                                              <p:val>
                                                <p:strVal val="#ppt_y"/>
                                              </p:val>
                                            </p:tav>
                                            <p:tav tm="100000">
                                              <p:val>
                                                <p:strVal val="#ppt_y"/>
                                              </p:val>
                                            </p:tav>
                                          </p:tavLst>
                                        </p:anim>
                                        <p:anim calcmode="lin" valueType="num">
                                          <p:cBhvr>
                                            <p:cTn id="25"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9"/>
                                            </p:tgtEl>
                                          </p:cBhvr>
                                        </p:animEffect>
                                      </p:childTnLst>
                                    </p:cTn>
                                  </p:par>
                                </p:childTnLst>
                              </p:cTn>
                            </p:par>
                            <p:par>
                              <p:cTn id="28" fill="hold">
                                <p:stCondLst>
                                  <p:cond delay="899"/>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2000"/>
                                            <p:tgtEl>
                                              <p:spTgt spid="37"/>
                                            </p:tgtEl>
                                          </p:cBhvr>
                                        </p:animEffect>
                                      </p:childTnLst>
                                    </p:cTn>
                                  </p:par>
                                </p:childTnLst>
                              </p:cTn>
                            </p:par>
                            <p:par>
                              <p:cTn id="32" fill="hold">
                                <p:stCondLst>
                                  <p:cond delay="2899"/>
                                </p:stCondLst>
                                <p:childTnLst>
                                  <p:par>
                                    <p:cTn id="33" presetID="2" presetClass="entr" presetSubtype="8" accel="58000"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1000" fill="hold"/>
                                            <p:tgtEl>
                                              <p:spTgt spid="48"/>
                                            </p:tgtEl>
                                            <p:attrNameLst>
                                              <p:attrName>ppt_x</p:attrName>
                                            </p:attrNameLst>
                                          </p:cBhvr>
                                          <p:tavLst>
                                            <p:tav tm="0">
                                              <p:val>
                                                <p:strVal val="0-#ppt_w/2"/>
                                              </p:val>
                                            </p:tav>
                                            <p:tav tm="100000">
                                              <p:val>
                                                <p:strVal val="#ppt_x"/>
                                              </p:val>
                                            </p:tav>
                                          </p:tavLst>
                                        </p:anim>
                                        <p:anim calcmode="lin" valueType="num">
                                          <p:cBhvr additive="base">
                                            <p:cTn id="36" dur="1000" fill="hold"/>
                                            <p:tgtEl>
                                              <p:spTgt spid="48"/>
                                            </p:tgtEl>
                                            <p:attrNameLst>
                                              <p:attrName>ppt_y</p:attrName>
                                            </p:attrNameLst>
                                          </p:cBhvr>
                                          <p:tavLst>
                                            <p:tav tm="0">
                                              <p:val>
                                                <p:strVal val="#ppt_y"/>
                                              </p:val>
                                            </p:tav>
                                            <p:tav tm="100000">
                                              <p:val>
                                                <p:strVal val="#ppt_y"/>
                                              </p:val>
                                            </p:tav>
                                          </p:tavLst>
                                        </p:anim>
                                      </p:childTnLst>
                                    </p:cTn>
                                  </p:par>
                                  <p:par>
                                    <p:cTn id="37" presetID="10" presetClass="entr" presetSubtype="0" fill="hold" grpId="0" nodeType="withEffect">
                                      <p:stCondLst>
                                        <p:cond delay="1000"/>
                                      </p:stCondLst>
                                      <p:childTnLst>
                                        <p:set>
                                          <p:cBhvr>
                                            <p:cTn id="38" dur="1" fill="hold">
                                              <p:stCondLst>
                                                <p:cond delay="0"/>
                                              </p:stCondLst>
                                            </p:cTn>
                                            <p:tgtEl>
                                              <p:spTgt spid="142"/>
                                            </p:tgtEl>
                                            <p:attrNameLst>
                                              <p:attrName>style.visibility</p:attrName>
                                            </p:attrNameLst>
                                          </p:cBhvr>
                                          <p:to>
                                            <p:strVal val="visible"/>
                                          </p:to>
                                        </p:set>
                                        <p:animEffect transition="in" filter="fade">
                                          <p:cBhvr>
                                            <p:cTn id="39" dur="500"/>
                                            <p:tgtEl>
                                              <p:spTgt spid="142"/>
                                            </p:tgtEl>
                                          </p:cBhvr>
                                        </p:animEffect>
                                      </p:childTnLst>
                                    </p:cTn>
                                  </p:par>
                                  <p:par>
                                    <p:cTn id="40" presetID="10" presetClass="entr" presetSubtype="0" fill="hold" grpId="0" nodeType="withEffect">
                                      <p:stCondLst>
                                        <p:cond delay="1300"/>
                                      </p:stCondLst>
                                      <p:childTnLst>
                                        <p:set>
                                          <p:cBhvr>
                                            <p:cTn id="41" dur="1" fill="hold">
                                              <p:stCondLst>
                                                <p:cond delay="0"/>
                                              </p:stCondLst>
                                            </p:cTn>
                                            <p:tgtEl>
                                              <p:spTgt spid="143"/>
                                            </p:tgtEl>
                                            <p:attrNameLst>
                                              <p:attrName>style.visibility</p:attrName>
                                            </p:attrNameLst>
                                          </p:cBhvr>
                                          <p:to>
                                            <p:strVal val="visible"/>
                                          </p:to>
                                        </p:set>
                                        <p:animEffect transition="in" filter="fade">
                                          <p:cBhvr>
                                            <p:cTn id="42" dur="500"/>
                                            <p:tgtEl>
                                              <p:spTgt spid="143"/>
                                            </p:tgtEl>
                                          </p:cBhvr>
                                        </p:animEffect>
                                      </p:childTnLst>
                                    </p:cTn>
                                  </p:par>
                                  <p:par>
                                    <p:cTn id="43" presetID="10" presetClass="entr" presetSubtype="0" fill="hold" grpId="0" nodeType="withEffect">
                                      <p:stCondLst>
                                        <p:cond delay="180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41"/>
                                            </p:tgtEl>
                                            <p:attrNameLst>
                                              <p:attrName>style.visibility</p:attrName>
                                            </p:attrNameLst>
                                          </p:cBhvr>
                                          <p:to>
                                            <p:strVal val="visible"/>
                                          </p:to>
                                        </p:set>
                                        <p:animEffect transition="in" filter="fade">
                                          <p:cBhvr>
                                            <p:cTn id="48" dur="500"/>
                                            <p:tgtEl>
                                              <p:spTgt spid="141"/>
                                            </p:tgtEl>
                                          </p:cBhvr>
                                        </p:animEffect>
                                      </p:childTnLst>
                                    </p:cTn>
                                  </p:par>
                                </p:childTnLst>
                              </p:cTn>
                            </p:par>
                            <p:par>
                              <p:cTn id="49" fill="hold">
                                <p:stCondLst>
                                  <p:cond delay="3899"/>
                                </p:stCondLst>
                                <p:childTnLst>
                                  <p:par>
                                    <p:cTn id="50" presetID="22" presetClass="entr" presetSubtype="4" fill="hold" grpId="0" nodeType="after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300"/>
                                            <p:tgtEl>
                                              <p:spTgt spid="158"/>
                                            </p:tgtEl>
                                          </p:cBhvr>
                                        </p:animEffect>
                                      </p:childTnLst>
                                    </p:cTn>
                                  </p:par>
                                </p:childTnLst>
                              </p:cTn>
                            </p:par>
                            <p:par>
                              <p:cTn id="53" fill="hold">
                                <p:stCondLst>
                                  <p:cond delay="4399"/>
                                </p:stCondLst>
                                <p:childTnLst>
                                  <p:par>
                                    <p:cTn id="54" presetID="22" presetClass="entr" presetSubtype="4" fill="hold" grpId="0" nodeType="afterEffect">
                                      <p:stCondLst>
                                        <p:cond delay="0"/>
                                      </p:stCondLst>
                                      <p:childTnLst>
                                        <p:set>
                                          <p:cBhvr>
                                            <p:cTn id="55" dur="1" fill="hold">
                                              <p:stCondLst>
                                                <p:cond delay="0"/>
                                              </p:stCondLst>
                                            </p:cTn>
                                            <p:tgtEl>
                                              <p:spTgt spid="159"/>
                                            </p:tgtEl>
                                            <p:attrNameLst>
                                              <p:attrName>style.visibility</p:attrName>
                                            </p:attrNameLst>
                                          </p:cBhvr>
                                          <p:to>
                                            <p:strVal val="visible"/>
                                          </p:to>
                                        </p:set>
                                        <p:animEffect transition="in" filter="wipe(down)">
                                          <p:cBhvr>
                                            <p:cTn id="56" dur="300"/>
                                            <p:tgtEl>
                                              <p:spTgt spid="159"/>
                                            </p:tgtEl>
                                          </p:cBhvr>
                                        </p:animEffect>
                                      </p:childTnLst>
                                    </p:cTn>
                                  </p:par>
                                </p:childTnLst>
                              </p:cTn>
                            </p:par>
                            <p:par>
                              <p:cTn id="57" fill="hold">
                                <p:stCondLst>
                                  <p:cond delay="4899"/>
                                </p:stCondLst>
                                <p:childTnLst>
                                  <p:par>
                                    <p:cTn id="58" presetID="22" presetClass="entr" presetSubtype="4" fill="hold" grpId="0" nodeType="afterEffect">
                                      <p:stCondLst>
                                        <p:cond delay="0"/>
                                      </p:stCondLst>
                                      <p:childTnLst>
                                        <p:set>
                                          <p:cBhvr>
                                            <p:cTn id="59" dur="1" fill="hold">
                                              <p:stCondLst>
                                                <p:cond delay="0"/>
                                              </p:stCondLst>
                                            </p:cTn>
                                            <p:tgtEl>
                                              <p:spTgt spid="160"/>
                                            </p:tgtEl>
                                            <p:attrNameLst>
                                              <p:attrName>style.visibility</p:attrName>
                                            </p:attrNameLst>
                                          </p:cBhvr>
                                          <p:to>
                                            <p:strVal val="visible"/>
                                          </p:to>
                                        </p:set>
                                        <p:animEffect transition="in" filter="wipe(down)">
                                          <p:cBhvr>
                                            <p:cTn id="60" dur="300"/>
                                            <p:tgtEl>
                                              <p:spTgt spid="160"/>
                                            </p:tgtEl>
                                          </p:cBhvr>
                                        </p:animEffect>
                                      </p:childTnLst>
                                    </p:cTn>
                                  </p:par>
                                </p:childTnLst>
                              </p:cTn>
                            </p:par>
                            <p:par>
                              <p:cTn id="61" fill="hold">
                                <p:stCondLst>
                                  <p:cond delay="5399"/>
                                </p:stCondLst>
                                <p:childTnLst>
                                  <p:par>
                                    <p:cTn id="62" presetID="22" presetClass="entr" presetSubtype="4" fill="hold" grpId="0" nodeType="afterEffect">
                                      <p:stCondLst>
                                        <p:cond delay="0"/>
                                      </p:stCondLst>
                                      <p:childTnLst>
                                        <p:set>
                                          <p:cBhvr>
                                            <p:cTn id="63" dur="1" fill="hold">
                                              <p:stCondLst>
                                                <p:cond delay="0"/>
                                              </p:stCondLst>
                                            </p:cTn>
                                            <p:tgtEl>
                                              <p:spTgt spid="161"/>
                                            </p:tgtEl>
                                            <p:attrNameLst>
                                              <p:attrName>style.visibility</p:attrName>
                                            </p:attrNameLst>
                                          </p:cBhvr>
                                          <p:to>
                                            <p:strVal val="visible"/>
                                          </p:to>
                                        </p:set>
                                        <p:animEffect transition="in" filter="wipe(down)">
                                          <p:cBhvr>
                                            <p:cTn id="64" dur="300"/>
                                            <p:tgtEl>
                                              <p:spTgt spid="16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45"/>
                                            </p:tgtEl>
                                            <p:attrNameLst>
                                              <p:attrName>style.visibility</p:attrName>
                                            </p:attrNameLst>
                                          </p:cBhvr>
                                          <p:to>
                                            <p:strVal val="visible"/>
                                          </p:to>
                                        </p:set>
                                        <p:animEffect transition="in" filter="wipe(left)">
                                          <p:cBhvr>
                                            <p:cTn id="69" dur="500"/>
                                            <p:tgtEl>
                                              <p:spTgt spid="145"/>
                                            </p:tgtEl>
                                          </p:cBhvr>
                                        </p:animEffect>
                                      </p:childTnLst>
                                    </p:cTn>
                                  </p:par>
                                  <p:par>
                                    <p:cTn id="70" presetID="22" presetClass="entr" presetSubtype="8" fill="hold" nodeType="withEffect">
                                      <p:stCondLst>
                                        <p:cond delay="0"/>
                                      </p:stCondLst>
                                      <p:childTnLst>
                                        <p:set>
                                          <p:cBhvr>
                                            <p:cTn id="71" dur="1" fill="hold">
                                              <p:stCondLst>
                                                <p:cond delay="0"/>
                                              </p:stCondLst>
                                            </p:cTn>
                                            <p:tgtEl>
                                              <p:spTgt spid="146"/>
                                            </p:tgtEl>
                                            <p:attrNameLst>
                                              <p:attrName>style.visibility</p:attrName>
                                            </p:attrNameLst>
                                          </p:cBhvr>
                                          <p:to>
                                            <p:strVal val="visible"/>
                                          </p:to>
                                        </p:set>
                                        <p:animEffect transition="in" filter="wipe(left)">
                                          <p:cBhvr>
                                            <p:cTn id="72" dur="500"/>
                                            <p:tgtEl>
                                              <p:spTgt spid="146"/>
                                            </p:tgtEl>
                                          </p:cBhvr>
                                        </p:animEffect>
                                      </p:childTnLst>
                                    </p:cTn>
                                  </p:par>
                                  <p:par>
                                    <p:cTn id="73" presetID="22" presetClass="entr" presetSubtype="8"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animEffect transition="in" filter="wipe(left)">
                                          <p:cBhvr>
                                            <p:cTn id="75" dur="500"/>
                                            <p:tgtEl>
                                              <p:spTgt spid="147"/>
                                            </p:tgtEl>
                                          </p:cBhvr>
                                        </p:animEffect>
                                      </p:childTnLst>
                                    </p:cTn>
                                  </p:par>
                                  <p:par>
                                    <p:cTn id="76" presetID="22" presetClass="entr" presetSubtype="8" fill="hold" nodeType="with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wipe(left)">
                                          <p:cBhvr>
                                            <p:cTn id="78" dur="500"/>
                                            <p:tgtEl>
                                              <p:spTgt spid="148"/>
                                            </p:tgtEl>
                                          </p:cBhvr>
                                        </p:animEffect>
                                      </p:childTnLst>
                                    </p:cTn>
                                  </p:par>
                                  <p:par>
                                    <p:cTn id="79" presetID="22" presetClass="entr" presetSubtype="8" fill="hold" nodeType="withEffect">
                                      <p:stCondLst>
                                        <p:cond delay="0"/>
                                      </p:stCondLst>
                                      <p:childTnLst>
                                        <p:set>
                                          <p:cBhvr>
                                            <p:cTn id="80" dur="1" fill="hold">
                                              <p:stCondLst>
                                                <p:cond delay="0"/>
                                              </p:stCondLst>
                                            </p:cTn>
                                            <p:tgtEl>
                                              <p:spTgt spid="149"/>
                                            </p:tgtEl>
                                            <p:attrNameLst>
                                              <p:attrName>style.visibility</p:attrName>
                                            </p:attrNameLst>
                                          </p:cBhvr>
                                          <p:to>
                                            <p:strVal val="visible"/>
                                          </p:to>
                                        </p:set>
                                        <p:animEffect transition="in" filter="wipe(left)">
                                          <p:cBhvr>
                                            <p:cTn id="81" dur="500"/>
                                            <p:tgtEl>
                                              <p:spTgt spid="149"/>
                                            </p:tgtEl>
                                          </p:cBhvr>
                                        </p:animEffect>
                                      </p:childTnLst>
                                    </p:cTn>
                                  </p:par>
                                  <p:par>
                                    <p:cTn id="82" presetID="22" presetClass="entr" presetSubtype="8" fill="hold" nodeType="withEffect">
                                      <p:stCondLst>
                                        <p:cond delay="0"/>
                                      </p:stCondLst>
                                      <p:childTnLst>
                                        <p:set>
                                          <p:cBhvr>
                                            <p:cTn id="83" dur="1" fill="hold">
                                              <p:stCondLst>
                                                <p:cond delay="0"/>
                                              </p:stCondLst>
                                            </p:cTn>
                                            <p:tgtEl>
                                              <p:spTgt spid="150"/>
                                            </p:tgtEl>
                                            <p:attrNameLst>
                                              <p:attrName>style.visibility</p:attrName>
                                            </p:attrNameLst>
                                          </p:cBhvr>
                                          <p:to>
                                            <p:strVal val="visible"/>
                                          </p:to>
                                        </p:set>
                                        <p:animEffect transition="in" filter="wipe(left)">
                                          <p:cBhvr>
                                            <p:cTn id="84" dur="500"/>
                                            <p:tgtEl>
                                              <p:spTgt spid="150"/>
                                            </p:tgtEl>
                                          </p:cBhvr>
                                        </p:animEffect>
                                      </p:childTnLst>
                                    </p:cTn>
                                  </p:par>
                                  <p:par>
                                    <p:cTn id="85" presetID="22" presetClass="entr" presetSubtype="8" fill="hold" nodeType="withEffect">
                                      <p:stCondLst>
                                        <p:cond delay="0"/>
                                      </p:stCondLst>
                                      <p:childTnLst>
                                        <p:set>
                                          <p:cBhvr>
                                            <p:cTn id="86" dur="1" fill="hold">
                                              <p:stCondLst>
                                                <p:cond delay="0"/>
                                              </p:stCondLst>
                                            </p:cTn>
                                            <p:tgtEl>
                                              <p:spTgt spid="151"/>
                                            </p:tgtEl>
                                            <p:attrNameLst>
                                              <p:attrName>style.visibility</p:attrName>
                                            </p:attrNameLst>
                                          </p:cBhvr>
                                          <p:to>
                                            <p:strVal val="visible"/>
                                          </p:to>
                                        </p:set>
                                        <p:animEffect transition="in" filter="wipe(left)">
                                          <p:cBhvr>
                                            <p:cTn id="87" dur="500"/>
                                            <p:tgtEl>
                                              <p:spTgt spid="151"/>
                                            </p:tgtEl>
                                          </p:cBhvr>
                                        </p:animEffect>
                                      </p:childTnLst>
                                    </p:cTn>
                                  </p:par>
                                  <p:par>
                                    <p:cTn id="88" presetID="22" presetClass="entr" presetSubtype="8" fill="hold" nodeType="withEffect">
                                      <p:stCondLst>
                                        <p:cond delay="0"/>
                                      </p:stCondLst>
                                      <p:childTnLst>
                                        <p:set>
                                          <p:cBhvr>
                                            <p:cTn id="89" dur="1" fill="hold">
                                              <p:stCondLst>
                                                <p:cond delay="0"/>
                                              </p:stCondLst>
                                            </p:cTn>
                                            <p:tgtEl>
                                              <p:spTgt spid="152"/>
                                            </p:tgtEl>
                                            <p:attrNameLst>
                                              <p:attrName>style.visibility</p:attrName>
                                            </p:attrNameLst>
                                          </p:cBhvr>
                                          <p:to>
                                            <p:strVal val="visible"/>
                                          </p:to>
                                        </p:set>
                                        <p:animEffect transition="in" filter="wipe(left)">
                                          <p:cBhvr>
                                            <p:cTn id="90" dur="500"/>
                                            <p:tgtEl>
                                              <p:spTgt spid="152"/>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56"/>
                                            </p:tgtEl>
                                            <p:attrNameLst>
                                              <p:attrName>style.visibility</p:attrName>
                                            </p:attrNameLst>
                                          </p:cBhvr>
                                          <p:to>
                                            <p:strVal val="visible"/>
                                          </p:to>
                                        </p:set>
                                        <p:animEffect transition="in" filter="wipe(left)">
                                          <p:cBhvr>
                                            <p:cTn id="93" dur="500"/>
                                            <p:tgtEl>
                                              <p:spTgt spid="156"/>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wipe(left)">
                                          <p:cBhvr>
                                            <p:cTn id="99" dur="500"/>
                                            <p:tgtEl>
                                              <p:spTgt spid="154"/>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53"/>
                                            </p:tgtEl>
                                            <p:attrNameLst>
                                              <p:attrName>style.visibility</p:attrName>
                                            </p:attrNameLst>
                                          </p:cBhvr>
                                          <p:to>
                                            <p:strVal val="visible"/>
                                          </p:to>
                                        </p:set>
                                        <p:animEffect transition="in" filter="wipe(left)">
                                          <p:cBhvr>
                                            <p:cTn id="102" dur="500"/>
                                            <p:tgtEl>
                                              <p:spTgt spid="153"/>
                                            </p:tgtEl>
                                          </p:cBhvr>
                                        </p:animEffect>
                                      </p:childTnLst>
                                    </p:cTn>
                                  </p:par>
                                </p:childTnLst>
                              </p:cTn>
                            </p:par>
                            <p:par>
                              <p:cTn id="103" fill="hold">
                                <p:stCondLst>
                                  <p:cond delay="500"/>
                                </p:stCondLst>
                                <p:childTnLst>
                                  <p:par>
                                    <p:cTn id="104" presetID="22" presetClass="entr" presetSubtype="8" fill="hold" grpId="0" nodeType="afterEffect">
                                      <p:stCondLst>
                                        <p:cond delay="0"/>
                                      </p:stCondLst>
                                      <p:iterate type="lt">
                                        <p:tmPct val="30000"/>
                                      </p:iterate>
                                      <p:childTnLst>
                                        <p:set>
                                          <p:cBhvr>
                                            <p:cTn id="105" dur="1" fill="hold">
                                              <p:stCondLst>
                                                <p:cond delay="0"/>
                                              </p:stCondLst>
                                            </p:cTn>
                                            <p:tgtEl>
                                              <p:spTgt spid="157"/>
                                            </p:tgtEl>
                                            <p:attrNameLst>
                                              <p:attrName>style.visibility</p:attrName>
                                            </p:attrNameLst>
                                          </p:cBhvr>
                                          <p:to>
                                            <p:strVal val="visible"/>
                                          </p:to>
                                        </p:set>
                                        <p:animEffect transition="in" filter="wipe(left)">
                                          <p:cBhvr>
                                            <p:cTn id="106" dur="100"/>
                                            <p:tgtEl>
                                              <p:spTgt spid="157"/>
                                            </p:tgtEl>
                                          </p:cBhvr>
                                        </p:animEffect>
                                      </p:childTnLst>
                                    </p:cTn>
                                  </p:par>
                                  <p:par>
                                    <p:cTn id="107" presetID="36" presetClass="emph" presetSubtype="0" fill="hold" grpId="1" nodeType="withEffect">
                                      <p:stCondLst>
                                        <p:cond delay="0"/>
                                      </p:stCondLst>
                                      <p:iterate type="lt">
                                        <p:tmPct val="30000"/>
                                      </p:iterate>
                                      <p:childTnLst>
                                        <p:animScale>
                                          <p:cBhvr>
                                            <p:cTn id="108" dur="50" autoRev="1" fill="hold">
                                              <p:stCondLst>
                                                <p:cond delay="0"/>
                                              </p:stCondLst>
                                            </p:cTn>
                                            <p:tgtEl>
                                              <p:spTgt spid="157"/>
                                            </p:tgtEl>
                                          </p:cBhvr>
                                          <p:to x="80000" y="100000"/>
                                        </p:animScale>
                                        <p:anim by="(#ppt_w*0.10)" calcmode="lin" valueType="num">
                                          <p:cBhvr>
                                            <p:cTn id="109" dur="50" autoRev="1" fill="hold">
                                              <p:stCondLst>
                                                <p:cond delay="0"/>
                                              </p:stCondLst>
                                            </p:cTn>
                                            <p:tgtEl>
                                              <p:spTgt spid="157"/>
                                            </p:tgtEl>
                                            <p:attrNameLst>
                                              <p:attrName>ppt_x</p:attrName>
                                            </p:attrNameLst>
                                          </p:cBhvr>
                                        </p:anim>
                                        <p:anim by="(-#ppt_w*0.10)" calcmode="lin" valueType="num">
                                          <p:cBhvr>
                                            <p:cTn id="110" dur="50" autoRev="1" fill="hold">
                                              <p:stCondLst>
                                                <p:cond delay="0"/>
                                              </p:stCondLst>
                                            </p:cTn>
                                            <p:tgtEl>
                                              <p:spTgt spid="157"/>
                                            </p:tgtEl>
                                            <p:attrNameLst>
                                              <p:attrName>ppt_y</p:attrName>
                                            </p:attrNameLst>
                                          </p:cBhvr>
                                        </p:anim>
                                        <p:animRot by="-480000">
                                          <p:cBhvr>
                                            <p:cTn id="111" dur="50" autoRev="1" fill="hold">
                                              <p:stCondLst>
                                                <p:cond delay="0"/>
                                              </p:stCondLst>
                                            </p:cTn>
                                            <p:tgtEl>
                                              <p:spTgt spid="15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9" grpId="0"/>
          <p:bldP spid="30" grpId="0" animBg="1"/>
          <p:bldP spid="31" grpId="0"/>
          <p:bldP spid="32" grpId="0" animBg="1"/>
          <p:bldP spid="141" grpId="0" animBg="1"/>
          <p:bldP spid="142" grpId="0" animBg="1"/>
          <p:bldP spid="143" grpId="0" animBg="1"/>
          <p:bldP spid="144" grpId="0" animBg="1"/>
          <p:bldP spid="153" grpId="0"/>
          <p:bldP spid="154" grpId="0"/>
          <p:bldP spid="155" grpId="0"/>
          <p:bldP spid="156" grpId="0"/>
          <p:bldP spid="157" grpId="0"/>
          <p:bldP spid="157" grpId="1"/>
          <p:bldP spid="158" grpId="0" animBg="1"/>
          <p:bldP spid="159" grpId="0" animBg="1"/>
          <p:bldP spid="160" grpId="0" animBg="1"/>
          <p:bldP spid="161"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1100870" y="250030"/>
            <a:ext cx="221591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已完成的项目及情况</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54" name="任意多边形 53"/>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55" name="TextBox 54"/>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56" name="流程图: 摘录 55"/>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57" name="矩形 21"/>
          <p:cNvSpPr/>
          <p:nvPr/>
        </p:nvSpPr>
        <p:spPr>
          <a:xfrm>
            <a:off x="1748010" y="3465398"/>
            <a:ext cx="6406184" cy="938179"/>
          </a:xfrm>
          <a:custGeom>
            <a:avLst/>
            <a:gdLst/>
            <a:ahLst/>
            <a:cxnLst/>
            <a:rect l="l" t="t" r="r" b="b"/>
            <a:pathLst>
              <a:path w="7085181" h="1244248">
                <a:moveTo>
                  <a:pt x="333395" y="0"/>
                </a:moveTo>
                <a:lnTo>
                  <a:pt x="7085181" y="0"/>
                </a:lnTo>
                <a:lnTo>
                  <a:pt x="6751786" y="1244248"/>
                </a:lnTo>
                <a:lnTo>
                  <a:pt x="0" y="1244248"/>
                </a:lnTo>
                <a:close/>
              </a:path>
            </a:pathLst>
          </a:custGeom>
          <a:solidFill>
            <a:schemeClr val="bg1">
              <a:alpha val="50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8" name="矩形 21"/>
          <p:cNvSpPr/>
          <p:nvPr/>
        </p:nvSpPr>
        <p:spPr>
          <a:xfrm>
            <a:off x="1067593" y="2398596"/>
            <a:ext cx="6330811" cy="938179"/>
          </a:xfrm>
          <a:custGeom>
            <a:avLst/>
            <a:gdLst/>
            <a:ahLst/>
            <a:cxnLst/>
            <a:rect l="l" t="t" r="r" b="b"/>
            <a:pathLst>
              <a:path w="7085181" h="1244248">
                <a:moveTo>
                  <a:pt x="333395" y="0"/>
                </a:moveTo>
                <a:lnTo>
                  <a:pt x="7085181" y="0"/>
                </a:lnTo>
                <a:lnTo>
                  <a:pt x="6751786" y="1244248"/>
                </a:lnTo>
                <a:lnTo>
                  <a:pt x="0" y="1244248"/>
                </a:lnTo>
                <a:close/>
              </a:path>
            </a:pathLst>
          </a:custGeom>
          <a:solidFill>
            <a:schemeClr val="bg1">
              <a:alpha val="50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9" name="矩形 21"/>
          <p:cNvSpPr/>
          <p:nvPr/>
        </p:nvSpPr>
        <p:spPr>
          <a:xfrm>
            <a:off x="2021572" y="1302215"/>
            <a:ext cx="6132621" cy="938179"/>
          </a:xfrm>
          <a:custGeom>
            <a:avLst/>
            <a:gdLst/>
            <a:ahLst/>
            <a:cxnLst/>
            <a:rect l="l" t="t" r="r" b="b"/>
            <a:pathLst>
              <a:path w="7085181" h="1244248">
                <a:moveTo>
                  <a:pt x="333395" y="0"/>
                </a:moveTo>
                <a:lnTo>
                  <a:pt x="7085181" y="0"/>
                </a:lnTo>
                <a:lnTo>
                  <a:pt x="6751786" y="1244248"/>
                </a:lnTo>
                <a:lnTo>
                  <a:pt x="0" y="1244248"/>
                </a:lnTo>
                <a:close/>
              </a:path>
            </a:pathLst>
          </a:custGeom>
          <a:solidFill>
            <a:schemeClr val="bg1">
              <a:alpha val="50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0" name="TextBox 59"/>
          <p:cNvSpPr txBox="1"/>
          <p:nvPr/>
        </p:nvSpPr>
        <p:spPr>
          <a:xfrm>
            <a:off x="3437036" y="1500538"/>
            <a:ext cx="3961369"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61" name="TextBox 60"/>
          <p:cNvSpPr txBox="1"/>
          <p:nvPr/>
        </p:nvSpPr>
        <p:spPr>
          <a:xfrm>
            <a:off x="1794339" y="2596919"/>
            <a:ext cx="3961369"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62" name="TextBox 61"/>
          <p:cNvSpPr txBox="1"/>
          <p:nvPr/>
        </p:nvSpPr>
        <p:spPr>
          <a:xfrm>
            <a:off x="3522531" y="3663721"/>
            <a:ext cx="3961369"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grpSp>
        <p:nvGrpSpPr>
          <p:cNvPr id="63" name="组合 62"/>
          <p:cNvGrpSpPr/>
          <p:nvPr/>
        </p:nvGrpSpPr>
        <p:grpSpPr>
          <a:xfrm rot="5400000">
            <a:off x="1572774" y="880478"/>
            <a:ext cx="1339286" cy="1740046"/>
            <a:chOff x="4020870" y="2194485"/>
            <a:chExt cx="1102258" cy="1432090"/>
          </a:xfrm>
          <a:effectLst>
            <a:outerShdw blurRad="444500" dist="254000" dir="8100000" algn="tr" rotWithShape="0">
              <a:prstClr val="black">
                <a:alpha val="50000"/>
              </a:prstClr>
            </a:outerShdw>
          </a:effectLst>
        </p:grpSpPr>
        <p:sp>
          <p:nvSpPr>
            <p:cNvPr id="6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TextBox 65"/>
          <p:cNvSpPr txBox="1"/>
          <p:nvPr/>
        </p:nvSpPr>
        <p:spPr>
          <a:xfrm>
            <a:off x="1645126" y="1598126"/>
            <a:ext cx="830979" cy="346239"/>
          </a:xfrm>
          <a:prstGeom prst="rect">
            <a:avLst/>
          </a:prstGeom>
          <a:noFill/>
        </p:spPr>
        <p:txBody>
          <a:bodyPr wrap="none" lIns="68571" tIns="34285" rIns="68571" bIns="34285"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项目一</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371974" y="1189400"/>
            <a:ext cx="387732" cy="390121"/>
            <a:chOff x="1807482" y="1521065"/>
            <a:chExt cx="517088" cy="520001"/>
          </a:xfrm>
        </p:grpSpPr>
        <p:sp>
          <p:nvSpPr>
            <p:cNvPr id="68" name="椭圆 67"/>
            <p:cNvSpPr/>
            <p:nvPr/>
          </p:nvSpPr>
          <p:spPr bwMode="auto">
            <a:xfrm>
              <a:off x="1807482" y="1521065"/>
              <a:ext cx="517088" cy="517088"/>
            </a:xfrm>
            <a:prstGeom prst="ellipse">
              <a:avLst/>
            </a:prstGeom>
            <a:solidFill>
              <a:srgbClr val="005A9E"/>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rgbClr val="FFFFFF"/>
                </a:solidFill>
                <a:effectLst/>
                <a:uLnTx/>
                <a:uFillTx/>
              </a:endParaRPr>
            </a:p>
          </p:txBody>
        </p:sp>
        <p:sp>
          <p:nvSpPr>
            <p:cNvPr id="69" name="TextBox 68"/>
            <p:cNvSpPr txBox="1"/>
            <p:nvPr/>
          </p:nvSpPr>
          <p:spPr>
            <a:xfrm>
              <a:off x="1883122" y="1548776"/>
              <a:ext cx="425850" cy="4922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1</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rot="5400000">
            <a:off x="1191171" y="2972674"/>
            <a:ext cx="1339286" cy="1740046"/>
            <a:chOff x="4020870" y="2194485"/>
            <a:chExt cx="1102258" cy="1432090"/>
          </a:xfrm>
          <a:effectLst>
            <a:outerShdw blurRad="444500" dist="254000" dir="8100000" algn="tr" rotWithShape="0">
              <a:prstClr val="black">
                <a:alpha val="50000"/>
              </a:prstClr>
            </a:outerShdw>
          </a:effectLst>
        </p:grpSpPr>
        <p:sp>
          <p:nvSpPr>
            <p:cNvPr id="7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TextBox 72"/>
          <p:cNvSpPr txBox="1"/>
          <p:nvPr/>
        </p:nvSpPr>
        <p:spPr>
          <a:xfrm>
            <a:off x="1244496" y="3678617"/>
            <a:ext cx="830979" cy="346239"/>
          </a:xfrm>
          <a:prstGeom prst="rect">
            <a:avLst/>
          </a:prstGeom>
          <a:noFill/>
        </p:spPr>
        <p:txBody>
          <a:bodyPr wrap="none" lIns="68571" tIns="34285" rIns="68571" bIns="34285"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项目三</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991393" y="3260366"/>
            <a:ext cx="387732" cy="390121"/>
            <a:chOff x="1807482" y="1521065"/>
            <a:chExt cx="517088" cy="520001"/>
          </a:xfrm>
        </p:grpSpPr>
        <p:sp>
          <p:nvSpPr>
            <p:cNvPr id="75" name="椭圆 74"/>
            <p:cNvSpPr/>
            <p:nvPr/>
          </p:nvSpPr>
          <p:spPr bwMode="auto">
            <a:xfrm>
              <a:off x="1807482" y="1521065"/>
              <a:ext cx="517088" cy="517088"/>
            </a:xfrm>
            <a:prstGeom prst="ellipse">
              <a:avLst/>
            </a:prstGeom>
            <a:solidFill>
              <a:srgbClr val="005A9E"/>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rgbClr val="FFFFFF"/>
                </a:solidFill>
                <a:effectLst/>
                <a:uLnTx/>
                <a:uFillTx/>
              </a:endParaRPr>
            </a:p>
          </p:txBody>
        </p:sp>
        <p:sp>
          <p:nvSpPr>
            <p:cNvPr id="76" name="TextBox 75"/>
            <p:cNvSpPr txBox="1"/>
            <p:nvPr/>
          </p:nvSpPr>
          <p:spPr>
            <a:xfrm>
              <a:off x="1883122" y="1548776"/>
              <a:ext cx="425850" cy="4922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3</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6206721" y="2132467"/>
            <a:ext cx="1642672" cy="1277290"/>
            <a:chOff x="6206721" y="2132467"/>
            <a:chExt cx="1642672" cy="1277290"/>
          </a:xfrm>
          <a:solidFill>
            <a:srgbClr val="005A9E"/>
          </a:solidFill>
        </p:grpSpPr>
        <p:sp>
          <p:nvSpPr>
            <p:cNvPr id="78" name="椭圆 34"/>
            <p:cNvSpPr/>
            <p:nvPr/>
          </p:nvSpPr>
          <p:spPr>
            <a:xfrm rot="16200000">
              <a:off x="6389412" y="1949776"/>
              <a:ext cx="1277290" cy="1642672"/>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6635175" y="2187965"/>
              <a:ext cx="1175010" cy="117501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TextBox 79"/>
          <p:cNvSpPr txBox="1"/>
          <p:nvPr/>
        </p:nvSpPr>
        <p:spPr>
          <a:xfrm>
            <a:off x="6812900" y="2602292"/>
            <a:ext cx="830979" cy="346239"/>
          </a:xfrm>
          <a:prstGeom prst="rect">
            <a:avLst/>
          </a:prstGeom>
          <a:noFill/>
        </p:spPr>
        <p:txBody>
          <a:bodyPr wrap="non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项目二</a:t>
            </a:r>
            <a:endPar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81" name="组合 80"/>
          <p:cNvGrpSpPr/>
          <p:nvPr/>
        </p:nvGrpSpPr>
        <p:grpSpPr>
          <a:xfrm>
            <a:off x="6553993" y="2193566"/>
            <a:ext cx="387732" cy="390121"/>
            <a:chOff x="1807482" y="1521065"/>
            <a:chExt cx="517088" cy="520001"/>
          </a:xfrm>
        </p:grpSpPr>
        <p:sp>
          <p:nvSpPr>
            <p:cNvPr id="82" name="椭圆 81"/>
            <p:cNvSpPr/>
            <p:nvPr/>
          </p:nvSpPr>
          <p:spPr bwMode="auto">
            <a:xfrm>
              <a:off x="1807482" y="1521065"/>
              <a:ext cx="517088" cy="517088"/>
            </a:xfrm>
            <a:prstGeom prst="ellipse">
              <a:avLst/>
            </a:prstGeom>
            <a:solidFill>
              <a:schemeClr val="bg1"/>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rgbClr val="FFFFFF"/>
                </a:solidFill>
                <a:effectLst/>
                <a:uLnTx/>
                <a:uFillTx/>
              </a:endParaRPr>
            </a:p>
          </p:txBody>
        </p:sp>
        <p:sp>
          <p:nvSpPr>
            <p:cNvPr id="83" name="TextBox 82"/>
            <p:cNvSpPr txBox="1"/>
            <p:nvPr/>
          </p:nvSpPr>
          <p:spPr>
            <a:xfrm>
              <a:off x="1883122" y="1548776"/>
              <a:ext cx="425850" cy="4922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2</a:t>
              </a:r>
              <a:endParaRPr kumimoji="0" lang="zh-CN" altLang="en-US" sz="18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0-#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50"/>
                                            </p:tgtEl>
                                            <p:attrNameLst>
                                              <p:attrName>style.visibility</p:attrName>
                                            </p:attrNameLst>
                                          </p:cBhvr>
                                          <p:to>
                                            <p:strVal val="visible"/>
                                          </p:to>
                                        </p:set>
                                        <p:anim calcmode="lin" valueType="num">
                                          <p:cBhvr>
                                            <p:cTn id="23"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0"/>
                                            </p:tgtEl>
                                            <p:attrNameLst>
                                              <p:attrName>ppt_y</p:attrName>
                                            </p:attrNameLst>
                                          </p:cBhvr>
                                          <p:tavLst>
                                            <p:tav tm="0">
                                              <p:val>
                                                <p:strVal val="#ppt_y"/>
                                              </p:val>
                                            </p:tav>
                                            <p:tav tm="100000">
                                              <p:val>
                                                <p:strVal val="#ppt_y"/>
                                              </p:val>
                                            </p:tav>
                                          </p:tavLst>
                                        </p:anim>
                                        <p:anim calcmode="lin" valueType="num">
                                          <p:cBhvr>
                                            <p:cTn id="25"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0"/>
                                            </p:tgtEl>
                                          </p:cBhvr>
                                        </p:animEffect>
                                      </p:childTnLst>
                                    </p:cTn>
                                  </p:par>
                                </p:childTnLst>
                              </p:cTn>
                            </p:par>
                            <p:par>
                              <p:cTn id="28" fill="hold">
                                <p:stCondLst>
                                  <p:cond delay="899"/>
                                </p:stCondLst>
                                <p:childTnLst>
                                  <p:par>
                                    <p:cTn id="29" presetID="10" presetClass="entr" presetSubtype="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600"/>
                                            <p:tgtEl>
                                              <p:spTgt spid="67"/>
                                            </p:tgtEl>
                                          </p:cBhvr>
                                        </p:animEffect>
                                      </p:childTnLst>
                                    </p:cTn>
                                  </p:par>
                                  <p:par>
                                    <p:cTn id="32"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33" dur="1000" fill="hold"/>
                                            <p:tgtEl>
                                              <p:spTgt spid="67"/>
                                            </p:tgtEl>
                                            <p:attrNameLst>
                                              <p:attrName>ppt_x</p:attrName>
                                              <p:attrName>ppt_y</p:attrName>
                                            </p:attrNameLst>
                                          </p:cBhvr>
                                          <p:rCtr x="4956" y="8889"/>
                                        </p:animMotion>
                                      </p:childTnLst>
                                    </p:cTn>
                                  </p:par>
                                  <p:par>
                                    <p:cTn id="34" presetID="2" presetClass="entr" presetSubtype="8" fill="hold" nodeType="withEffect" p14:presetBounceEnd="40000">
                                      <p:stCondLst>
                                        <p:cond delay="200"/>
                                      </p:stCondLst>
                                      <p:childTnLst>
                                        <p:set>
                                          <p:cBhvr>
                                            <p:cTn id="35" dur="1" fill="hold">
                                              <p:stCondLst>
                                                <p:cond delay="0"/>
                                              </p:stCondLst>
                                            </p:cTn>
                                            <p:tgtEl>
                                              <p:spTgt spid="63"/>
                                            </p:tgtEl>
                                            <p:attrNameLst>
                                              <p:attrName>style.visibility</p:attrName>
                                            </p:attrNameLst>
                                          </p:cBhvr>
                                          <p:to>
                                            <p:strVal val="visible"/>
                                          </p:to>
                                        </p:set>
                                        <p:anim calcmode="lin" valueType="num" p14:bounceEnd="40000">
                                          <p:cBhvr additive="base">
                                            <p:cTn id="36" dur="500" fill="hold"/>
                                            <p:tgtEl>
                                              <p:spTgt spid="63"/>
                                            </p:tgtEl>
                                            <p:attrNameLst>
                                              <p:attrName>ppt_x</p:attrName>
                                            </p:attrNameLst>
                                          </p:cBhvr>
                                          <p:tavLst>
                                            <p:tav tm="0">
                                              <p:val>
                                                <p:strVal val="0-#ppt_w/2"/>
                                              </p:val>
                                            </p:tav>
                                            <p:tav tm="100000">
                                              <p:val>
                                                <p:strVal val="#ppt_x"/>
                                              </p:val>
                                            </p:tav>
                                          </p:tavLst>
                                        </p:anim>
                                        <p:anim calcmode="lin" valueType="num" p14:bounceEnd="40000">
                                          <p:cBhvr additive="base">
                                            <p:cTn id="37" dur="500" fill="hold"/>
                                            <p:tgtEl>
                                              <p:spTgt spid="63"/>
                                            </p:tgtEl>
                                            <p:attrNameLst>
                                              <p:attrName>ppt_y</p:attrName>
                                            </p:attrNameLst>
                                          </p:cBhvr>
                                          <p:tavLst>
                                            <p:tav tm="0">
                                              <p:val>
                                                <p:strVal val="#ppt_y"/>
                                              </p:val>
                                            </p:tav>
                                            <p:tav tm="100000">
                                              <p:val>
                                                <p:strVal val="#ppt_y"/>
                                              </p:val>
                                            </p:tav>
                                          </p:tavLst>
                                        </p:anim>
                                      </p:childTnLst>
                                    </p:cTn>
                                  </p:par>
                                </p:childTnLst>
                              </p:cTn>
                            </p:par>
                            <p:par>
                              <p:cTn id="38" fill="hold">
                                <p:stCondLst>
                                  <p:cond delay="1899"/>
                                </p:stCondLst>
                                <p:childTnLst>
                                  <p:par>
                                    <p:cTn id="39" presetID="31" presetClass="entr" presetSubtype="0" fill="hold" grpId="0" nodeType="after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 calcmode="lin" valueType="num">
                                          <p:cBhvr>
                                            <p:cTn id="43" dur="500" fill="hold"/>
                                            <p:tgtEl>
                                              <p:spTgt spid="66"/>
                                            </p:tgtEl>
                                            <p:attrNameLst>
                                              <p:attrName>style.rotation</p:attrName>
                                            </p:attrNameLst>
                                          </p:cBhvr>
                                          <p:tavLst>
                                            <p:tav tm="0">
                                              <p:val>
                                                <p:fltVal val="90"/>
                                              </p:val>
                                            </p:tav>
                                            <p:tav tm="100000">
                                              <p:val>
                                                <p:fltVal val="0"/>
                                              </p:val>
                                            </p:tav>
                                          </p:tavLst>
                                        </p:anim>
                                        <p:animEffect transition="in" filter="fade">
                                          <p:cBhvr>
                                            <p:cTn id="44" dur="500"/>
                                            <p:tgtEl>
                                              <p:spTgt spid="66"/>
                                            </p:tgtEl>
                                          </p:cBhvr>
                                        </p:animEffect>
                                      </p:childTnLst>
                                    </p:cTn>
                                  </p:par>
                                </p:childTnLst>
                              </p:cTn>
                            </p:par>
                            <p:par>
                              <p:cTn id="45" fill="hold">
                                <p:stCondLst>
                                  <p:cond delay="2399"/>
                                </p:stCondLst>
                                <p:childTnLst>
                                  <p:par>
                                    <p:cTn id="46" presetID="2" presetClass="entr" presetSubtype="2" fill="hold" grpId="0" nodeType="afterEffect">
                                      <p:stCondLst>
                                        <p:cond delay="0"/>
                                      </p:stCondLst>
                                      <p:childTnLst>
                                        <p:set>
                                          <p:cBhvr>
                                            <p:cTn id="47" dur="1" fill="hold">
                                              <p:stCondLst>
                                                <p:cond delay="0"/>
                                              </p:stCondLst>
                                            </p:cTn>
                                            <p:tgtEl>
                                              <p:spTgt spid="59"/>
                                            </p:tgtEl>
                                            <p:attrNameLst>
                                              <p:attrName>style.visibility</p:attrName>
                                            </p:attrNameLst>
                                          </p:cBhvr>
                                          <p:to>
                                            <p:strVal val="visible"/>
                                          </p:to>
                                        </p:set>
                                        <p:anim calcmode="lin" valueType="num">
                                          <p:cBhvr additive="base">
                                            <p:cTn id="48" dur="500" fill="hold"/>
                                            <p:tgtEl>
                                              <p:spTgt spid="59"/>
                                            </p:tgtEl>
                                            <p:attrNameLst>
                                              <p:attrName>ppt_x</p:attrName>
                                            </p:attrNameLst>
                                          </p:cBhvr>
                                          <p:tavLst>
                                            <p:tav tm="0">
                                              <p:val>
                                                <p:strVal val="1+#ppt_w/2"/>
                                              </p:val>
                                            </p:tav>
                                            <p:tav tm="100000">
                                              <p:val>
                                                <p:strVal val="#ppt_x"/>
                                              </p:val>
                                            </p:tav>
                                          </p:tavLst>
                                        </p:anim>
                                        <p:anim calcmode="lin" valueType="num">
                                          <p:cBhvr additive="base">
                                            <p:cTn id="49" dur="500" fill="hold"/>
                                            <p:tgtEl>
                                              <p:spTgt spid="59"/>
                                            </p:tgtEl>
                                            <p:attrNameLst>
                                              <p:attrName>ppt_y</p:attrName>
                                            </p:attrNameLst>
                                          </p:cBhvr>
                                          <p:tavLst>
                                            <p:tav tm="0">
                                              <p:val>
                                                <p:strVal val="#ppt_y"/>
                                              </p:val>
                                            </p:tav>
                                            <p:tav tm="100000">
                                              <p:val>
                                                <p:strVal val="#ppt_y"/>
                                              </p:val>
                                            </p:tav>
                                          </p:tavLst>
                                        </p:anim>
                                      </p:childTnLst>
                                    </p:cTn>
                                  </p:par>
                                </p:childTnLst>
                              </p:cTn>
                            </p:par>
                            <p:par>
                              <p:cTn id="50" fill="hold">
                                <p:stCondLst>
                                  <p:cond delay="2899"/>
                                </p:stCondLst>
                                <p:childTnLst>
                                  <p:par>
                                    <p:cTn id="51" presetID="22" presetClass="entr" presetSubtype="8" fill="hold" grpId="0"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left)">
                                          <p:cBhvr>
                                            <p:cTn id="53" dur="300"/>
                                            <p:tgtEl>
                                              <p:spTgt spid="60"/>
                                            </p:tgtEl>
                                          </p:cBhvr>
                                        </p:animEffect>
                                      </p:childTnLst>
                                    </p:cTn>
                                  </p:par>
                                </p:childTnLst>
                              </p:cTn>
                            </p:par>
                            <p:par>
                              <p:cTn id="54" fill="hold">
                                <p:stCondLst>
                                  <p:cond delay="3399"/>
                                </p:stCondLst>
                                <p:childTnLst>
                                  <p:par>
                                    <p:cTn id="55" presetID="10" presetClass="entr" presetSubtype="0" fill="hold" nodeType="after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600"/>
                                            <p:tgtEl>
                                              <p:spTgt spid="81"/>
                                            </p:tgtEl>
                                          </p:cBhvr>
                                        </p:animEffect>
                                      </p:childTnLst>
                                    </p:cTn>
                                  </p:par>
                                  <p:par>
                                    <p:cTn id="58"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59" dur="1000" fill="hold"/>
                                            <p:tgtEl>
                                              <p:spTgt spid="81"/>
                                            </p:tgtEl>
                                            <p:attrNameLst>
                                              <p:attrName>ppt_x</p:attrName>
                                              <p:attrName>ppt_y</p:attrName>
                                            </p:attrNameLst>
                                          </p:cBhvr>
                                          <p:rCtr x="4956" y="8889"/>
                                        </p:animMotion>
                                      </p:childTnLst>
                                    </p:cTn>
                                  </p:par>
                                  <p:par>
                                    <p:cTn id="60" presetID="2" presetClass="entr" presetSubtype="2" fill="hold" nodeType="withEffect">
                                      <p:stCondLst>
                                        <p:cond delay="300"/>
                                      </p:stCondLst>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childTnLst>
                              </p:cTn>
                            </p:par>
                            <p:par>
                              <p:cTn id="64" fill="hold">
                                <p:stCondLst>
                                  <p:cond delay="4399"/>
                                </p:stCondLst>
                                <p:childTnLst>
                                  <p:par>
                                    <p:cTn id="65" presetID="31" presetClass="entr" presetSubtype="0" fill="hold" grpId="0" nodeType="after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p:cTn id="67" dur="500" fill="hold"/>
                                            <p:tgtEl>
                                              <p:spTgt spid="80"/>
                                            </p:tgtEl>
                                            <p:attrNameLst>
                                              <p:attrName>ppt_w</p:attrName>
                                            </p:attrNameLst>
                                          </p:cBhvr>
                                          <p:tavLst>
                                            <p:tav tm="0">
                                              <p:val>
                                                <p:fltVal val="0"/>
                                              </p:val>
                                            </p:tav>
                                            <p:tav tm="100000">
                                              <p:val>
                                                <p:strVal val="#ppt_w"/>
                                              </p:val>
                                            </p:tav>
                                          </p:tavLst>
                                        </p:anim>
                                        <p:anim calcmode="lin" valueType="num">
                                          <p:cBhvr>
                                            <p:cTn id="68" dur="500" fill="hold"/>
                                            <p:tgtEl>
                                              <p:spTgt spid="80"/>
                                            </p:tgtEl>
                                            <p:attrNameLst>
                                              <p:attrName>ppt_h</p:attrName>
                                            </p:attrNameLst>
                                          </p:cBhvr>
                                          <p:tavLst>
                                            <p:tav tm="0">
                                              <p:val>
                                                <p:fltVal val="0"/>
                                              </p:val>
                                            </p:tav>
                                            <p:tav tm="100000">
                                              <p:val>
                                                <p:strVal val="#ppt_h"/>
                                              </p:val>
                                            </p:tav>
                                          </p:tavLst>
                                        </p:anim>
                                        <p:anim calcmode="lin" valueType="num">
                                          <p:cBhvr>
                                            <p:cTn id="69" dur="500" fill="hold"/>
                                            <p:tgtEl>
                                              <p:spTgt spid="80"/>
                                            </p:tgtEl>
                                            <p:attrNameLst>
                                              <p:attrName>style.rotation</p:attrName>
                                            </p:attrNameLst>
                                          </p:cBhvr>
                                          <p:tavLst>
                                            <p:tav tm="0">
                                              <p:val>
                                                <p:fltVal val="90"/>
                                              </p:val>
                                            </p:tav>
                                            <p:tav tm="100000">
                                              <p:val>
                                                <p:fltVal val="0"/>
                                              </p:val>
                                            </p:tav>
                                          </p:tavLst>
                                        </p:anim>
                                        <p:animEffect transition="in" filter="fade">
                                          <p:cBhvr>
                                            <p:cTn id="70" dur="500"/>
                                            <p:tgtEl>
                                              <p:spTgt spid="80"/>
                                            </p:tgtEl>
                                          </p:cBhvr>
                                        </p:animEffect>
                                      </p:childTnLst>
                                    </p:cTn>
                                  </p:par>
                                </p:childTnLst>
                              </p:cTn>
                            </p:par>
                            <p:par>
                              <p:cTn id="71" fill="hold">
                                <p:stCondLst>
                                  <p:cond delay="4899"/>
                                </p:stCondLst>
                                <p:childTnLst>
                                  <p:par>
                                    <p:cTn id="72" presetID="2" presetClass="entr" presetSubtype="8"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additive="base">
                                            <p:cTn id="74" dur="500" fill="hold"/>
                                            <p:tgtEl>
                                              <p:spTgt spid="58"/>
                                            </p:tgtEl>
                                            <p:attrNameLst>
                                              <p:attrName>ppt_x</p:attrName>
                                            </p:attrNameLst>
                                          </p:cBhvr>
                                          <p:tavLst>
                                            <p:tav tm="0">
                                              <p:val>
                                                <p:strVal val="0-#ppt_w/2"/>
                                              </p:val>
                                            </p:tav>
                                            <p:tav tm="100000">
                                              <p:val>
                                                <p:strVal val="#ppt_x"/>
                                              </p:val>
                                            </p:tav>
                                          </p:tavLst>
                                        </p:anim>
                                        <p:anim calcmode="lin" valueType="num">
                                          <p:cBhvr additive="base">
                                            <p:cTn id="75" dur="500" fill="hold"/>
                                            <p:tgtEl>
                                              <p:spTgt spid="58"/>
                                            </p:tgtEl>
                                            <p:attrNameLst>
                                              <p:attrName>ppt_y</p:attrName>
                                            </p:attrNameLst>
                                          </p:cBhvr>
                                          <p:tavLst>
                                            <p:tav tm="0">
                                              <p:val>
                                                <p:strVal val="#ppt_y"/>
                                              </p:val>
                                            </p:tav>
                                            <p:tav tm="100000">
                                              <p:val>
                                                <p:strVal val="#ppt_y"/>
                                              </p:val>
                                            </p:tav>
                                          </p:tavLst>
                                        </p:anim>
                                      </p:childTnLst>
                                    </p:cTn>
                                  </p:par>
                                </p:childTnLst>
                              </p:cTn>
                            </p:par>
                            <p:par>
                              <p:cTn id="76" fill="hold">
                                <p:stCondLst>
                                  <p:cond delay="5399"/>
                                </p:stCondLst>
                                <p:childTnLst>
                                  <p:par>
                                    <p:cTn id="77" presetID="22" presetClass="entr" presetSubtype="2" fill="hold" grpId="0" nodeType="after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wipe(right)">
                                          <p:cBhvr>
                                            <p:cTn id="79" dur="300"/>
                                            <p:tgtEl>
                                              <p:spTgt spid="61"/>
                                            </p:tgtEl>
                                          </p:cBhvr>
                                        </p:animEffect>
                                      </p:childTnLst>
                                    </p:cTn>
                                  </p:par>
                                </p:childTnLst>
                              </p:cTn>
                            </p:par>
                            <p:par>
                              <p:cTn id="80" fill="hold">
                                <p:stCondLst>
                                  <p:cond delay="5899"/>
                                </p:stCondLst>
                                <p:childTnLst>
                                  <p:par>
                                    <p:cTn id="81" presetID="10" presetClass="entr" presetSubtype="0" fill="hold" nodeType="after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600"/>
                                            <p:tgtEl>
                                              <p:spTgt spid="74"/>
                                            </p:tgtEl>
                                          </p:cBhvr>
                                        </p:animEffect>
                                      </p:childTnLst>
                                    </p:cTn>
                                  </p:par>
                                  <p:par>
                                    <p:cTn id="84"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85" dur="1000" fill="hold"/>
                                            <p:tgtEl>
                                              <p:spTgt spid="74"/>
                                            </p:tgtEl>
                                            <p:attrNameLst>
                                              <p:attrName>ppt_x</p:attrName>
                                              <p:attrName>ppt_y</p:attrName>
                                            </p:attrNameLst>
                                          </p:cBhvr>
                                          <p:rCtr x="4956" y="8889"/>
                                        </p:animMotion>
                                      </p:childTnLst>
                                    </p:cTn>
                                  </p:par>
                                  <p:par>
                                    <p:cTn id="86" presetID="2" presetClass="entr" presetSubtype="8" fill="hold" nodeType="withEffect" p14:presetBounceEnd="40000">
                                      <p:stCondLst>
                                        <p:cond delay="200"/>
                                      </p:stCondLst>
                                      <p:childTnLst>
                                        <p:set>
                                          <p:cBhvr>
                                            <p:cTn id="87" dur="1" fill="hold">
                                              <p:stCondLst>
                                                <p:cond delay="0"/>
                                              </p:stCondLst>
                                            </p:cTn>
                                            <p:tgtEl>
                                              <p:spTgt spid="70"/>
                                            </p:tgtEl>
                                            <p:attrNameLst>
                                              <p:attrName>style.visibility</p:attrName>
                                            </p:attrNameLst>
                                          </p:cBhvr>
                                          <p:to>
                                            <p:strVal val="visible"/>
                                          </p:to>
                                        </p:set>
                                        <p:anim calcmode="lin" valueType="num" p14:bounceEnd="40000">
                                          <p:cBhvr additive="base">
                                            <p:cTn id="88" dur="500" fill="hold"/>
                                            <p:tgtEl>
                                              <p:spTgt spid="70"/>
                                            </p:tgtEl>
                                            <p:attrNameLst>
                                              <p:attrName>ppt_x</p:attrName>
                                            </p:attrNameLst>
                                          </p:cBhvr>
                                          <p:tavLst>
                                            <p:tav tm="0">
                                              <p:val>
                                                <p:strVal val="0-#ppt_w/2"/>
                                              </p:val>
                                            </p:tav>
                                            <p:tav tm="100000">
                                              <p:val>
                                                <p:strVal val="#ppt_x"/>
                                              </p:val>
                                            </p:tav>
                                          </p:tavLst>
                                        </p:anim>
                                        <p:anim calcmode="lin" valueType="num" p14:bounceEnd="40000">
                                          <p:cBhvr additive="base">
                                            <p:cTn id="89" dur="500" fill="hold"/>
                                            <p:tgtEl>
                                              <p:spTgt spid="70"/>
                                            </p:tgtEl>
                                            <p:attrNameLst>
                                              <p:attrName>ppt_y</p:attrName>
                                            </p:attrNameLst>
                                          </p:cBhvr>
                                          <p:tavLst>
                                            <p:tav tm="0">
                                              <p:val>
                                                <p:strVal val="#ppt_y"/>
                                              </p:val>
                                            </p:tav>
                                            <p:tav tm="100000">
                                              <p:val>
                                                <p:strVal val="#ppt_y"/>
                                              </p:val>
                                            </p:tav>
                                          </p:tavLst>
                                        </p:anim>
                                      </p:childTnLst>
                                    </p:cTn>
                                  </p:par>
                                </p:childTnLst>
                              </p:cTn>
                            </p:par>
                            <p:par>
                              <p:cTn id="90" fill="hold">
                                <p:stCondLst>
                                  <p:cond delay="6899"/>
                                </p:stCondLst>
                                <p:childTnLst>
                                  <p:par>
                                    <p:cTn id="91" presetID="31" presetClass="entr" presetSubtype="0" fill="hold" grpId="0" nodeType="afterEffect">
                                      <p:stCondLst>
                                        <p:cond delay="0"/>
                                      </p:stCondLst>
                                      <p:childTnLst>
                                        <p:set>
                                          <p:cBhvr>
                                            <p:cTn id="92" dur="1" fill="hold">
                                              <p:stCondLst>
                                                <p:cond delay="0"/>
                                              </p:stCondLst>
                                            </p:cTn>
                                            <p:tgtEl>
                                              <p:spTgt spid="73"/>
                                            </p:tgtEl>
                                            <p:attrNameLst>
                                              <p:attrName>style.visibility</p:attrName>
                                            </p:attrNameLst>
                                          </p:cBhvr>
                                          <p:to>
                                            <p:strVal val="visible"/>
                                          </p:to>
                                        </p:set>
                                        <p:anim calcmode="lin" valueType="num">
                                          <p:cBhvr>
                                            <p:cTn id="93" dur="500" fill="hold"/>
                                            <p:tgtEl>
                                              <p:spTgt spid="73"/>
                                            </p:tgtEl>
                                            <p:attrNameLst>
                                              <p:attrName>ppt_w</p:attrName>
                                            </p:attrNameLst>
                                          </p:cBhvr>
                                          <p:tavLst>
                                            <p:tav tm="0">
                                              <p:val>
                                                <p:fltVal val="0"/>
                                              </p:val>
                                            </p:tav>
                                            <p:tav tm="100000">
                                              <p:val>
                                                <p:strVal val="#ppt_w"/>
                                              </p:val>
                                            </p:tav>
                                          </p:tavLst>
                                        </p:anim>
                                        <p:anim calcmode="lin" valueType="num">
                                          <p:cBhvr>
                                            <p:cTn id="94" dur="500" fill="hold"/>
                                            <p:tgtEl>
                                              <p:spTgt spid="73"/>
                                            </p:tgtEl>
                                            <p:attrNameLst>
                                              <p:attrName>ppt_h</p:attrName>
                                            </p:attrNameLst>
                                          </p:cBhvr>
                                          <p:tavLst>
                                            <p:tav tm="0">
                                              <p:val>
                                                <p:fltVal val="0"/>
                                              </p:val>
                                            </p:tav>
                                            <p:tav tm="100000">
                                              <p:val>
                                                <p:strVal val="#ppt_h"/>
                                              </p:val>
                                            </p:tav>
                                          </p:tavLst>
                                        </p:anim>
                                        <p:anim calcmode="lin" valueType="num">
                                          <p:cBhvr>
                                            <p:cTn id="95" dur="500" fill="hold"/>
                                            <p:tgtEl>
                                              <p:spTgt spid="73"/>
                                            </p:tgtEl>
                                            <p:attrNameLst>
                                              <p:attrName>style.rotation</p:attrName>
                                            </p:attrNameLst>
                                          </p:cBhvr>
                                          <p:tavLst>
                                            <p:tav tm="0">
                                              <p:val>
                                                <p:fltVal val="90"/>
                                              </p:val>
                                            </p:tav>
                                            <p:tav tm="100000">
                                              <p:val>
                                                <p:fltVal val="0"/>
                                              </p:val>
                                            </p:tav>
                                          </p:tavLst>
                                        </p:anim>
                                        <p:animEffect transition="in" filter="fade">
                                          <p:cBhvr>
                                            <p:cTn id="96" dur="500"/>
                                            <p:tgtEl>
                                              <p:spTgt spid="73"/>
                                            </p:tgtEl>
                                          </p:cBhvr>
                                        </p:animEffect>
                                      </p:childTnLst>
                                    </p:cTn>
                                  </p:par>
                                </p:childTnLst>
                              </p:cTn>
                            </p:par>
                            <p:par>
                              <p:cTn id="97" fill="hold">
                                <p:stCondLst>
                                  <p:cond delay="7399"/>
                                </p:stCondLst>
                                <p:childTnLst>
                                  <p:par>
                                    <p:cTn id="98" presetID="2" presetClass="entr" presetSubtype="2" fill="hold" grpId="0" nodeType="afterEffect">
                                      <p:stCondLst>
                                        <p:cond delay="0"/>
                                      </p:stCondLst>
                                      <p:childTnLst>
                                        <p:set>
                                          <p:cBhvr>
                                            <p:cTn id="99" dur="1" fill="hold">
                                              <p:stCondLst>
                                                <p:cond delay="0"/>
                                              </p:stCondLst>
                                            </p:cTn>
                                            <p:tgtEl>
                                              <p:spTgt spid="57"/>
                                            </p:tgtEl>
                                            <p:attrNameLst>
                                              <p:attrName>style.visibility</p:attrName>
                                            </p:attrNameLst>
                                          </p:cBhvr>
                                          <p:to>
                                            <p:strVal val="visible"/>
                                          </p:to>
                                        </p:set>
                                        <p:anim calcmode="lin" valueType="num">
                                          <p:cBhvr additive="base">
                                            <p:cTn id="100" dur="500" fill="hold"/>
                                            <p:tgtEl>
                                              <p:spTgt spid="57"/>
                                            </p:tgtEl>
                                            <p:attrNameLst>
                                              <p:attrName>ppt_x</p:attrName>
                                            </p:attrNameLst>
                                          </p:cBhvr>
                                          <p:tavLst>
                                            <p:tav tm="0">
                                              <p:val>
                                                <p:strVal val="1+#ppt_w/2"/>
                                              </p:val>
                                            </p:tav>
                                            <p:tav tm="100000">
                                              <p:val>
                                                <p:strVal val="#ppt_x"/>
                                              </p:val>
                                            </p:tav>
                                          </p:tavLst>
                                        </p:anim>
                                        <p:anim calcmode="lin" valueType="num">
                                          <p:cBhvr additive="base">
                                            <p:cTn id="101" dur="500" fill="hold"/>
                                            <p:tgtEl>
                                              <p:spTgt spid="57"/>
                                            </p:tgtEl>
                                            <p:attrNameLst>
                                              <p:attrName>ppt_y</p:attrName>
                                            </p:attrNameLst>
                                          </p:cBhvr>
                                          <p:tavLst>
                                            <p:tav tm="0">
                                              <p:val>
                                                <p:strVal val="#ppt_y"/>
                                              </p:val>
                                            </p:tav>
                                            <p:tav tm="100000">
                                              <p:val>
                                                <p:strVal val="#ppt_y"/>
                                              </p:val>
                                            </p:tav>
                                          </p:tavLst>
                                        </p:anim>
                                      </p:childTnLst>
                                    </p:cTn>
                                  </p:par>
                                </p:childTnLst>
                              </p:cTn>
                            </p:par>
                            <p:par>
                              <p:cTn id="102" fill="hold">
                                <p:stCondLst>
                                  <p:cond delay="7899"/>
                                </p:stCondLst>
                                <p:childTnLst>
                                  <p:par>
                                    <p:cTn id="103" presetID="22" presetClass="entr" presetSubtype="8"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left)">
                                          <p:cBhvr>
                                            <p:cTn id="105" dur="3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4" grpId="0" animBg="1"/>
          <p:bldP spid="55" grpId="0"/>
          <p:bldP spid="56" grpId="0" animBg="1"/>
          <p:bldP spid="57" grpId="0" animBg="1"/>
          <p:bldP spid="58" grpId="0" animBg="1"/>
          <p:bldP spid="59" grpId="0" animBg="1"/>
          <p:bldP spid="60" grpId="0"/>
          <p:bldP spid="61" grpId="0"/>
          <p:bldP spid="62" grpId="0"/>
          <p:bldP spid="66" grpId="0"/>
          <p:bldP spid="73" grpId="0"/>
          <p:bldP spid="80"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0-#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50"/>
                                            </p:tgtEl>
                                            <p:attrNameLst>
                                              <p:attrName>style.visibility</p:attrName>
                                            </p:attrNameLst>
                                          </p:cBhvr>
                                          <p:to>
                                            <p:strVal val="visible"/>
                                          </p:to>
                                        </p:set>
                                        <p:anim calcmode="lin" valueType="num">
                                          <p:cBhvr>
                                            <p:cTn id="23"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0"/>
                                            </p:tgtEl>
                                            <p:attrNameLst>
                                              <p:attrName>ppt_y</p:attrName>
                                            </p:attrNameLst>
                                          </p:cBhvr>
                                          <p:tavLst>
                                            <p:tav tm="0">
                                              <p:val>
                                                <p:strVal val="#ppt_y"/>
                                              </p:val>
                                            </p:tav>
                                            <p:tav tm="100000">
                                              <p:val>
                                                <p:strVal val="#ppt_y"/>
                                              </p:val>
                                            </p:tav>
                                          </p:tavLst>
                                        </p:anim>
                                        <p:anim calcmode="lin" valueType="num">
                                          <p:cBhvr>
                                            <p:cTn id="25"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0"/>
                                            </p:tgtEl>
                                          </p:cBhvr>
                                        </p:animEffect>
                                      </p:childTnLst>
                                    </p:cTn>
                                  </p:par>
                                </p:childTnLst>
                              </p:cTn>
                            </p:par>
                            <p:par>
                              <p:cTn id="28" fill="hold">
                                <p:stCondLst>
                                  <p:cond delay="899"/>
                                </p:stCondLst>
                                <p:childTnLst>
                                  <p:par>
                                    <p:cTn id="29" presetID="10" presetClass="entr" presetSubtype="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600"/>
                                            <p:tgtEl>
                                              <p:spTgt spid="67"/>
                                            </p:tgtEl>
                                          </p:cBhvr>
                                        </p:animEffect>
                                      </p:childTnLst>
                                    </p:cTn>
                                  </p:par>
                                  <p:par>
                                    <p:cTn id="32"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33" dur="1000" fill="hold"/>
                                            <p:tgtEl>
                                              <p:spTgt spid="67"/>
                                            </p:tgtEl>
                                            <p:attrNameLst>
                                              <p:attrName>ppt_x</p:attrName>
                                              <p:attrName>ppt_y</p:attrName>
                                            </p:attrNameLst>
                                          </p:cBhvr>
                                          <p:rCtr x="4956" y="8889"/>
                                        </p:animMotion>
                                      </p:childTnLst>
                                    </p:cTn>
                                  </p:par>
                                  <p:par>
                                    <p:cTn id="34" presetID="2" presetClass="entr" presetSubtype="8" fill="hold" nodeType="withEffect">
                                      <p:stCondLst>
                                        <p:cond delay="20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500" fill="hold"/>
                                            <p:tgtEl>
                                              <p:spTgt spid="63"/>
                                            </p:tgtEl>
                                            <p:attrNameLst>
                                              <p:attrName>ppt_x</p:attrName>
                                            </p:attrNameLst>
                                          </p:cBhvr>
                                          <p:tavLst>
                                            <p:tav tm="0">
                                              <p:val>
                                                <p:strVal val="0-#ppt_w/2"/>
                                              </p:val>
                                            </p:tav>
                                            <p:tav tm="100000">
                                              <p:val>
                                                <p:strVal val="#ppt_x"/>
                                              </p:val>
                                            </p:tav>
                                          </p:tavLst>
                                        </p:anim>
                                        <p:anim calcmode="lin" valueType="num">
                                          <p:cBhvr additive="base">
                                            <p:cTn id="37" dur="500" fill="hold"/>
                                            <p:tgtEl>
                                              <p:spTgt spid="63"/>
                                            </p:tgtEl>
                                            <p:attrNameLst>
                                              <p:attrName>ppt_y</p:attrName>
                                            </p:attrNameLst>
                                          </p:cBhvr>
                                          <p:tavLst>
                                            <p:tav tm="0">
                                              <p:val>
                                                <p:strVal val="#ppt_y"/>
                                              </p:val>
                                            </p:tav>
                                            <p:tav tm="100000">
                                              <p:val>
                                                <p:strVal val="#ppt_y"/>
                                              </p:val>
                                            </p:tav>
                                          </p:tavLst>
                                        </p:anim>
                                      </p:childTnLst>
                                    </p:cTn>
                                  </p:par>
                                </p:childTnLst>
                              </p:cTn>
                            </p:par>
                            <p:par>
                              <p:cTn id="38" fill="hold">
                                <p:stCondLst>
                                  <p:cond delay="1899"/>
                                </p:stCondLst>
                                <p:childTnLst>
                                  <p:par>
                                    <p:cTn id="39" presetID="31" presetClass="entr" presetSubtype="0" fill="hold" grpId="0" nodeType="after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 calcmode="lin" valueType="num">
                                          <p:cBhvr>
                                            <p:cTn id="43" dur="500" fill="hold"/>
                                            <p:tgtEl>
                                              <p:spTgt spid="66"/>
                                            </p:tgtEl>
                                            <p:attrNameLst>
                                              <p:attrName>style.rotation</p:attrName>
                                            </p:attrNameLst>
                                          </p:cBhvr>
                                          <p:tavLst>
                                            <p:tav tm="0">
                                              <p:val>
                                                <p:fltVal val="90"/>
                                              </p:val>
                                            </p:tav>
                                            <p:tav tm="100000">
                                              <p:val>
                                                <p:fltVal val="0"/>
                                              </p:val>
                                            </p:tav>
                                          </p:tavLst>
                                        </p:anim>
                                        <p:animEffect transition="in" filter="fade">
                                          <p:cBhvr>
                                            <p:cTn id="44" dur="500"/>
                                            <p:tgtEl>
                                              <p:spTgt spid="66"/>
                                            </p:tgtEl>
                                          </p:cBhvr>
                                        </p:animEffect>
                                      </p:childTnLst>
                                    </p:cTn>
                                  </p:par>
                                </p:childTnLst>
                              </p:cTn>
                            </p:par>
                            <p:par>
                              <p:cTn id="45" fill="hold">
                                <p:stCondLst>
                                  <p:cond delay="2399"/>
                                </p:stCondLst>
                                <p:childTnLst>
                                  <p:par>
                                    <p:cTn id="46" presetID="2" presetClass="entr" presetSubtype="2" fill="hold" grpId="0" nodeType="afterEffect">
                                      <p:stCondLst>
                                        <p:cond delay="0"/>
                                      </p:stCondLst>
                                      <p:childTnLst>
                                        <p:set>
                                          <p:cBhvr>
                                            <p:cTn id="47" dur="1" fill="hold">
                                              <p:stCondLst>
                                                <p:cond delay="0"/>
                                              </p:stCondLst>
                                            </p:cTn>
                                            <p:tgtEl>
                                              <p:spTgt spid="59"/>
                                            </p:tgtEl>
                                            <p:attrNameLst>
                                              <p:attrName>style.visibility</p:attrName>
                                            </p:attrNameLst>
                                          </p:cBhvr>
                                          <p:to>
                                            <p:strVal val="visible"/>
                                          </p:to>
                                        </p:set>
                                        <p:anim calcmode="lin" valueType="num">
                                          <p:cBhvr additive="base">
                                            <p:cTn id="48" dur="500" fill="hold"/>
                                            <p:tgtEl>
                                              <p:spTgt spid="59"/>
                                            </p:tgtEl>
                                            <p:attrNameLst>
                                              <p:attrName>ppt_x</p:attrName>
                                            </p:attrNameLst>
                                          </p:cBhvr>
                                          <p:tavLst>
                                            <p:tav tm="0">
                                              <p:val>
                                                <p:strVal val="1+#ppt_w/2"/>
                                              </p:val>
                                            </p:tav>
                                            <p:tav tm="100000">
                                              <p:val>
                                                <p:strVal val="#ppt_x"/>
                                              </p:val>
                                            </p:tav>
                                          </p:tavLst>
                                        </p:anim>
                                        <p:anim calcmode="lin" valueType="num">
                                          <p:cBhvr additive="base">
                                            <p:cTn id="49" dur="500" fill="hold"/>
                                            <p:tgtEl>
                                              <p:spTgt spid="59"/>
                                            </p:tgtEl>
                                            <p:attrNameLst>
                                              <p:attrName>ppt_y</p:attrName>
                                            </p:attrNameLst>
                                          </p:cBhvr>
                                          <p:tavLst>
                                            <p:tav tm="0">
                                              <p:val>
                                                <p:strVal val="#ppt_y"/>
                                              </p:val>
                                            </p:tav>
                                            <p:tav tm="100000">
                                              <p:val>
                                                <p:strVal val="#ppt_y"/>
                                              </p:val>
                                            </p:tav>
                                          </p:tavLst>
                                        </p:anim>
                                      </p:childTnLst>
                                    </p:cTn>
                                  </p:par>
                                </p:childTnLst>
                              </p:cTn>
                            </p:par>
                            <p:par>
                              <p:cTn id="50" fill="hold">
                                <p:stCondLst>
                                  <p:cond delay="2899"/>
                                </p:stCondLst>
                                <p:childTnLst>
                                  <p:par>
                                    <p:cTn id="51" presetID="22" presetClass="entr" presetSubtype="8" fill="hold" grpId="0"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left)">
                                          <p:cBhvr>
                                            <p:cTn id="53" dur="300"/>
                                            <p:tgtEl>
                                              <p:spTgt spid="60"/>
                                            </p:tgtEl>
                                          </p:cBhvr>
                                        </p:animEffect>
                                      </p:childTnLst>
                                    </p:cTn>
                                  </p:par>
                                </p:childTnLst>
                              </p:cTn>
                            </p:par>
                            <p:par>
                              <p:cTn id="54" fill="hold">
                                <p:stCondLst>
                                  <p:cond delay="3399"/>
                                </p:stCondLst>
                                <p:childTnLst>
                                  <p:par>
                                    <p:cTn id="55" presetID="10" presetClass="entr" presetSubtype="0" fill="hold" nodeType="after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600"/>
                                            <p:tgtEl>
                                              <p:spTgt spid="81"/>
                                            </p:tgtEl>
                                          </p:cBhvr>
                                        </p:animEffect>
                                      </p:childTnLst>
                                    </p:cTn>
                                  </p:par>
                                  <p:par>
                                    <p:cTn id="58"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59" dur="1000" fill="hold"/>
                                            <p:tgtEl>
                                              <p:spTgt spid="81"/>
                                            </p:tgtEl>
                                            <p:attrNameLst>
                                              <p:attrName>ppt_x</p:attrName>
                                              <p:attrName>ppt_y</p:attrName>
                                            </p:attrNameLst>
                                          </p:cBhvr>
                                          <p:rCtr x="4956" y="8889"/>
                                        </p:animMotion>
                                      </p:childTnLst>
                                    </p:cTn>
                                  </p:par>
                                  <p:par>
                                    <p:cTn id="60" presetID="2" presetClass="entr" presetSubtype="2" fill="hold" nodeType="withEffect">
                                      <p:stCondLst>
                                        <p:cond delay="300"/>
                                      </p:stCondLst>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childTnLst>
                              </p:cTn>
                            </p:par>
                            <p:par>
                              <p:cTn id="64" fill="hold">
                                <p:stCondLst>
                                  <p:cond delay="4399"/>
                                </p:stCondLst>
                                <p:childTnLst>
                                  <p:par>
                                    <p:cTn id="65" presetID="31" presetClass="entr" presetSubtype="0" fill="hold" grpId="0" nodeType="after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p:cTn id="67" dur="500" fill="hold"/>
                                            <p:tgtEl>
                                              <p:spTgt spid="80"/>
                                            </p:tgtEl>
                                            <p:attrNameLst>
                                              <p:attrName>ppt_w</p:attrName>
                                            </p:attrNameLst>
                                          </p:cBhvr>
                                          <p:tavLst>
                                            <p:tav tm="0">
                                              <p:val>
                                                <p:fltVal val="0"/>
                                              </p:val>
                                            </p:tav>
                                            <p:tav tm="100000">
                                              <p:val>
                                                <p:strVal val="#ppt_w"/>
                                              </p:val>
                                            </p:tav>
                                          </p:tavLst>
                                        </p:anim>
                                        <p:anim calcmode="lin" valueType="num">
                                          <p:cBhvr>
                                            <p:cTn id="68" dur="500" fill="hold"/>
                                            <p:tgtEl>
                                              <p:spTgt spid="80"/>
                                            </p:tgtEl>
                                            <p:attrNameLst>
                                              <p:attrName>ppt_h</p:attrName>
                                            </p:attrNameLst>
                                          </p:cBhvr>
                                          <p:tavLst>
                                            <p:tav tm="0">
                                              <p:val>
                                                <p:fltVal val="0"/>
                                              </p:val>
                                            </p:tav>
                                            <p:tav tm="100000">
                                              <p:val>
                                                <p:strVal val="#ppt_h"/>
                                              </p:val>
                                            </p:tav>
                                          </p:tavLst>
                                        </p:anim>
                                        <p:anim calcmode="lin" valueType="num">
                                          <p:cBhvr>
                                            <p:cTn id="69" dur="500" fill="hold"/>
                                            <p:tgtEl>
                                              <p:spTgt spid="80"/>
                                            </p:tgtEl>
                                            <p:attrNameLst>
                                              <p:attrName>style.rotation</p:attrName>
                                            </p:attrNameLst>
                                          </p:cBhvr>
                                          <p:tavLst>
                                            <p:tav tm="0">
                                              <p:val>
                                                <p:fltVal val="90"/>
                                              </p:val>
                                            </p:tav>
                                            <p:tav tm="100000">
                                              <p:val>
                                                <p:fltVal val="0"/>
                                              </p:val>
                                            </p:tav>
                                          </p:tavLst>
                                        </p:anim>
                                        <p:animEffect transition="in" filter="fade">
                                          <p:cBhvr>
                                            <p:cTn id="70" dur="500"/>
                                            <p:tgtEl>
                                              <p:spTgt spid="80"/>
                                            </p:tgtEl>
                                          </p:cBhvr>
                                        </p:animEffect>
                                      </p:childTnLst>
                                    </p:cTn>
                                  </p:par>
                                </p:childTnLst>
                              </p:cTn>
                            </p:par>
                            <p:par>
                              <p:cTn id="71" fill="hold">
                                <p:stCondLst>
                                  <p:cond delay="4899"/>
                                </p:stCondLst>
                                <p:childTnLst>
                                  <p:par>
                                    <p:cTn id="72" presetID="2" presetClass="entr" presetSubtype="8"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additive="base">
                                            <p:cTn id="74" dur="500" fill="hold"/>
                                            <p:tgtEl>
                                              <p:spTgt spid="58"/>
                                            </p:tgtEl>
                                            <p:attrNameLst>
                                              <p:attrName>ppt_x</p:attrName>
                                            </p:attrNameLst>
                                          </p:cBhvr>
                                          <p:tavLst>
                                            <p:tav tm="0">
                                              <p:val>
                                                <p:strVal val="0-#ppt_w/2"/>
                                              </p:val>
                                            </p:tav>
                                            <p:tav tm="100000">
                                              <p:val>
                                                <p:strVal val="#ppt_x"/>
                                              </p:val>
                                            </p:tav>
                                          </p:tavLst>
                                        </p:anim>
                                        <p:anim calcmode="lin" valueType="num">
                                          <p:cBhvr additive="base">
                                            <p:cTn id="75" dur="500" fill="hold"/>
                                            <p:tgtEl>
                                              <p:spTgt spid="58"/>
                                            </p:tgtEl>
                                            <p:attrNameLst>
                                              <p:attrName>ppt_y</p:attrName>
                                            </p:attrNameLst>
                                          </p:cBhvr>
                                          <p:tavLst>
                                            <p:tav tm="0">
                                              <p:val>
                                                <p:strVal val="#ppt_y"/>
                                              </p:val>
                                            </p:tav>
                                            <p:tav tm="100000">
                                              <p:val>
                                                <p:strVal val="#ppt_y"/>
                                              </p:val>
                                            </p:tav>
                                          </p:tavLst>
                                        </p:anim>
                                      </p:childTnLst>
                                    </p:cTn>
                                  </p:par>
                                </p:childTnLst>
                              </p:cTn>
                            </p:par>
                            <p:par>
                              <p:cTn id="76" fill="hold">
                                <p:stCondLst>
                                  <p:cond delay="5399"/>
                                </p:stCondLst>
                                <p:childTnLst>
                                  <p:par>
                                    <p:cTn id="77" presetID="22" presetClass="entr" presetSubtype="2" fill="hold" grpId="0" nodeType="after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wipe(right)">
                                          <p:cBhvr>
                                            <p:cTn id="79" dur="300"/>
                                            <p:tgtEl>
                                              <p:spTgt spid="61"/>
                                            </p:tgtEl>
                                          </p:cBhvr>
                                        </p:animEffect>
                                      </p:childTnLst>
                                    </p:cTn>
                                  </p:par>
                                </p:childTnLst>
                              </p:cTn>
                            </p:par>
                            <p:par>
                              <p:cTn id="80" fill="hold">
                                <p:stCondLst>
                                  <p:cond delay="5899"/>
                                </p:stCondLst>
                                <p:childTnLst>
                                  <p:par>
                                    <p:cTn id="81" presetID="10" presetClass="entr" presetSubtype="0" fill="hold" nodeType="after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600"/>
                                            <p:tgtEl>
                                              <p:spTgt spid="74"/>
                                            </p:tgtEl>
                                          </p:cBhvr>
                                        </p:animEffect>
                                      </p:childTnLst>
                                    </p:cTn>
                                  </p:par>
                                  <p:par>
                                    <p:cTn id="84"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85" dur="1000" fill="hold"/>
                                            <p:tgtEl>
                                              <p:spTgt spid="74"/>
                                            </p:tgtEl>
                                            <p:attrNameLst>
                                              <p:attrName>ppt_x</p:attrName>
                                              <p:attrName>ppt_y</p:attrName>
                                            </p:attrNameLst>
                                          </p:cBhvr>
                                          <p:rCtr x="4956" y="8889"/>
                                        </p:animMotion>
                                      </p:childTnLst>
                                    </p:cTn>
                                  </p:par>
                                  <p:par>
                                    <p:cTn id="86" presetID="2" presetClass="entr" presetSubtype="8" fill="hold" nodeType="withEffect">
                                      <p:stCondLst>
                                        <p:cond delay="200"/>
                                      </p:stCondLst>
                                      <p:childTnLst>
                                        <p:set>
                                          <p:cBhvr>
                                            <p:cTn id="87" dur="1" fill="hold">
                                              <p:stCondLst>
                                                <p:cond delay="0"/>
                                              </p:stCondLst>
                                            </p:cTn>
                                            <p:tgtEl>
                                              <p:spTgt spid="70"/>
                                            </p:tgtEl>
                                            <p:attrNameLst>
                                              <p:attrName>style.visibility</p:attrName>
                                            </p:attrNameLst>
                                          </p:cBhvr>
                                          <p:to>
                                            <p:strVal val="visible"/>
                                          </p:to>
                                        </p:set>
                                        <p:anim calcmode="lin" valueType="num">
                                          <p:cBhvr additive="base">
                                            <p:cTn id="88" dur="500" fill="hold"/>
                                            <p:tgtEl>
                                              <p:spTgt spid="70"/>
                                            </p:tgtEl>
                                            <p:attrNameLst>
                                              <p:attrName>ppt_x</p:attrName>
                                            </p:attrNameLst>
                                          </p:cBhvr>
                                          <p:tavLst>
                                            <p:tav tm="0">
                                              <p:val>
                                                <p:strVal val="0-#ppt_w/2"/>
                                              </p:val>
                                            </p:tav>
                                            <p:tav tm="100000">
                                              <p:val>
                                                <p:strVal val="#ppt_x"/>
                                              </p:val>
                                            </p:tav>
                                          </p:tavLst>
                                        </p:anim>
                                        <p:anim calcmode="lin" valueType="num">
                                          <p:cBhvr additive="base">
                                            <p:cTn id="89" dur="500" fill="hold"/>
                                            <p:tgtEl>
                                              <p:spTgt spid="70"/>
                                            </p:tgtEl>
                                            <p:attrNameLst>
                                              <p:attrName>ppt_y</p:attrName>
                                            </p:attrNameLst>
                                          </p:cBhvr>
                                          <p:tavLst>
                                            <p:tav tm="0">
                                              <p:val>
                                                <p:strVal val="#ppt_y"/>
                                              </p:val>
                                            </p:tav>
                                            <p:tav tm="100000">
                                              <p:val>
                                                <p:strVal val="#ppt_y"/>
                                              </p:val>
                                            </p:tav>
                                          </p:tavLst>
                                        </p:anim>
                                      </p:childTnLst>
                                    </p:cTn>
                                  </p:par>
                                </p:childTnLst>
                              </p:cTn>
                            </p:par>
                            <p:par>
                              <p:cTn id="90" fill="hold">
                                <p:stCondLst>
                                  <p:cond delay="6899"/>
                                </p:stCondLst>
                                <p:childTnLst>
                                  <p:par>
                                    <p:cTn id="91" presetID="31" presetClass="entr" presetSubtype="0" fill="hold" grpId="0" nodeType="afterEffect">
                                      <p:stCondLst>
                                        <p:cond delay="0"/>
                                      </p:stCondLst>
                                      <p:childTnLst>
                                        <p:set>
                                          <p:cBhvr>
                                            <p:cTn id="92" dur="1" fill="hold">
                                              <p:stCondLst>
                                                <p:cond delay="0"/>
                                              </p:stCondLst>
                                            </p:cTn>
                                            <p:tgtEl>
                                              <p:spTgt spid="73"/>
                                            </p:tgtEl>
                                            <p:attrNameLst>
                                              <p:attrName>style.visibility</p:attrName>
                                            </p:attrNameLst>
                                          </p:cBhvr>
                                          <p:to>
                                            <p:strVal val="visible"/>
                                          </p:to>
                                        </p:set>
                                        <p:anim calcmode="lin" valueType="num">
                                          <p:cBhvr>
                                            <p:cTn id="93" dur="500" fill="hold"/>
                                            <p:tgtEl>
                                              <p:spTgt spid="73"/>
                                            </p:tgtEl>
                                            <p:attrNameLst>
                                              <p:attrName>ppt_w</p:attrName>
                                            </p:attrNameLst>
                                          </p:cBhvr>
                                          <p:tavLst>
                                            <p:tav tm="0">
                                              <p:val>
                                                <p:fltVal val="0"/>
                                              </p:val>
                                            </p:tav>
                                            <p:tav tm="100000">
                                              <p:val>
                                                <p:strVal val="#ppt_w"/>
                                              </p:val>
                                            </p:tav>
                                          </p:tavLst>
                                        </p:anim>
                                        <p:anim calcmode="lin" valueType="num">
                                          <p:cBhvr>
                                            <p:cTn id="94" dur="500" fill="hold"/>
                                            <p:tgtEl>
                                              <p:spTgt spid="73"/>
                                            </p:tgtEl>
                                            <p:attrNameLst>
                                              <p:attrName>ppt_h</p:attrName>
                                            </p:attrNameLst>
                                          </p:cBhvr>
                                          <p:tavLst>
                                            <p:tav tm="0">
                                              <p:val>
                                                <p:fltVal val="0"/>
                                              </p:val>
                                            </p:tav>
                                            <p:tav tm="100000">
                                              <p:val>
                                                <p:strVal val="#ppt_h"/>
                                              </p:val>
                                            </p:tav>
                                          </p:tavLst>
                                        </p:anim>
                                        <p:anim calcmode="lin" valueType="num">
                                          <p:cBhvr>
                                            <p:cTn id="95" dur="500" fill="hold"/>
                                            <p:tgtEl>
                                              <p:spTgt spid="73"/>
                                            </p:tgtEl>
                                            <p:attrNameLst>
                                              <p:attrName>style.rotation</p:attrName>
                                            </p:attrNameLst>
                                          </p:cBhvr>
                                          <p:tavLst>
                                            <p:tav tm="0">
                                              <p:val>
                                                <p:fltVal val="90"/>
                                              </p:val>
                                            </p:tav>
                                            <p:tav tm="100000">
                                              <p:val>
                                                <p:fltVal val="0"/>
                                              </p:val>
                                            </p:tav>
                                          </p:tavLst>
                                        </p:anim>
                                        <p:animEffect transition="in" filter="fade">
                                          <p:cBhvr>
                                            <p:cTn id="96" dur="500"/>
                                            <p:tgtEl>
                                              <p:spTgt spid="73"/>
                                            </p:tgtEl>
                                          </p:cBhvr>
                                        </p:animEffect>
                                      </p:childTnLst>
                                    </p:cTn>
                                  </p:par>
                                </p:childTnLst>
                              </p:cTn>
                            </p:par>
                            <p:par>
                              <p:cTn id="97" fill="hold">
                                <p:stCondLst>
                                  <p:cond delay="7399"/>
                                </p:stCondLst>
                                <p:childTnLst>
                                  <p:par>
                                    <p:cTn id="98" presetID="2" presetClass="entr" presetSubtype="2" fill="hold" grpId="0" nodeType="afterEffect">
                                      <p:stCondLst>
                                        <p:cond delay="0"/>
                                      </p:stCondLst>
                                      <p:childTnLst>
                                        <p:set>
                                          <p:cBhvr>
                                            <p:cTn id="99" dur="1" fill="hold">
                                              <p:stCondLst>
                                                <p:cond delay="0"/>
                                              </p:stCondLst>
                                            </p:cTn>
                                            <p:tgtEl>
                                              <p:spTgt spid="57"/>
                                            </p:tgtEl>
                                            <p:attrNameLst>
                                              <p:attrName>style.visibility</p:attrName>
                                            </p:attrNameLst>
                                          </p:cBhvr>
                                          <p:to>
                                            <p:strVal val="visible"/>
                                          </p:to>
                                        </p:set>
                                        <p:anim calcmode="lin" valueType="num">
                                          <p:cBhvr additive="base">
                                            <p:cTn id="100" dur="500" fill="hold"/>
                                            <p:tgtEl>
                                              <p:spTgt spid="57"/>
                                            </p:tgtEl>
                                            <p:attrNameLst>
                                              <p:attrName>ppt_x</p:attrName>
                                            </p:attrNameLst>
                                          </p:cBhvr>
                                          <p:tavLst>
                                            <p:tav tm="0">
                                              <p:val>
                                                <p:strVal val="1+#ppt_w/2"/>
                                              </p:val>
                                            </p:tav>
                                            <p:tav tm="100000">
                                              <p:val>
                                                <p:strVal val="#ppt_x"/>
                                              </p:val>
                                            </p:tav>
                                          </p:tavLst>
                                        </p:anim>
                                        <p:anim calcmode="lin" valueType="num">
                                          <p:cBhvr additive="base">
                                            <p:cTn id="101" dur="500" fill="hold"/>
                                            <p:tgtEl>
                                              <p:spTgt spid="57"/>
                                            </p:tgtEl>
                                            <p:attrNameLst>
                                              <p:attrName>ppt_y</p:attrName>
                                            </p:attrNameLst>
                                          </p:cBhvr>
                                          <p:tavLst>
                                            <p:tav tm="0">
                                              <p:val>
                                                <p:strVal val="#ppt_y"/>
                                              </p:val>
                                            </p:tav>
                                            <p:tav tm="100000">
                                              <p:val>
                                                <p:strVal val="#ppt_y"/>
                                              </p:val>
                                            </p:tav>
                                          </p:tavLst>
                                        </p:anim>
                                      </p:childTnLst>
                                    </p:cTn>
                                  </p:par>
                                </p:childTnLst>
                              </p:cTn>
                            </p:par>
                            <p:par>
                              <p:cTn id="102" fill="hold">
                                <p:stCondLst>
                                  <p:cond delay="7899"/>
                                </p:stCondLst>
                                <p:childTnLst>
                                  <p:par>
                                    <p:cTn id="103" presetID="22" presetClass="entr" presetSubtype="8"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left)">
                                          <p:cBhvr>
                                            <p:cTn id="105" dur="3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4" grpId="0" animBg="1"/>
          <p:bldP spid="55" grpId="0"/>
          <p:bldP spid="56" grpId="0" animBg="1"/>
          <p:bldP spid="57" grpId="0" animBg="1"/>
          <p:bldP spid="58" grpId="0" animBg="1"/>
          <p:bldP spid="59" grpId="0" animBg="1"/>
          <p:bldP spid="60" grpId="0"/>
          <p:bldP spid="61" grpId="0"/>
          <p:bldP spid="62" grpId="0"/>
          <p:bldP spid="66" grpId="0"/>
          <p:bldP spid="73" grpId="0"/>
          <p:bldP spid="80"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827" t="8625" r="10502" b="7811"/>
            <a:stretch>
              <a:fillRect/>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lstStyle/>
            <a:p>
              <a:endParaRPr lang="zh-CN" altLang="en-US"/>
            </a:p>
          </p:txBody>
        </p:sp>
      </p:grpSp>
      <p:grpSp>
        <p:nvGrpSpPr>
          <p:cNvPr id="120"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en-US" altLang="zh-CN" sz="4000" b="0" kern="0" dirty="0" smtClean="0">
                  <a:solidFill>
                    <a:schemeClr val="bg1">
                      <a:lumMod val="95000"/>
                    </a:schemeClr>
                  </a:solidFill>
                  <a:latin typeface="Impact" panose="020B0806030902050204" pitchFamily="34" charset="0"/>
                  <a:ea typeface="微软雅黑" panose="020B0503020204020204" pitchFamily="34" charset="-122"/>
                </a:rPr>
                <a:t>03</a:t>
              </a:r>
              <a:endParaRPr lang="zh-CN" altLang="en-US" sz="4000" b="0" kern="0" dirty="0">
                <a:solidFill>
                  <a:schemeClr val="bg1">
                    <a:lumMod val="95000"/>
                  </a:schemeClr>
                </a:solidFill>
                <a:latin typeface="Impact" panose="020B0806030902050204" pitchFamily="34" charset="0"/>
                <a:ea typeface="微软雅黑" panose="020B0503020204020204" pitchFamily="34" charset="-122"/>
              </a:endParaRPr>
            </a:p>
          </p:txBody>
        </p:sp>
      </p:grpSp>
      <p:sp>
        <p:nvSpPr>
          <p:cNvPr id="123" name="Rectangle 4"/>
          <p:cNvSpPr txBox="1">
            <a:spLocks noChangeArrowheads="1"/>
          </p:cNvSpPr>
          <p:nvPr/>
        </p:nvSpPr>
        <p:spPr bwMode="auto">
          <a:xfrm>
            <a:off x="3048264" y="24720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zh-CN" altLang="en-US" sz="3600" kern="0" dirty="0" smtClean="0">
                <a:solidFill>
                  <a:schemeClr val="tx1"/>
                </a:solidFill>
                <a:latin typeface="Arial" panose="020B0604020202020204"/>
                <a:ea typeface="微软雅黑" panose="020B0503020204020204" pitchFamily="34" charset="-122"/>
              </a:rPr>
              <a:t>成功项目展示</a:t>
            </a:r>
            <a:endParaRPr lang="zh-CN" altLang="en-US" sz="3600" kern="0" dirty="0">
              <a:solidFill>
                <a:schemeClr val="tx1"/>
              </a:solidFill>
              <a:latin typeface="Arial" panose="020B0604020202020204"/>
              <a:ea typeface="微软雅黑" panose="020B0503020204020204" pitchFamily="34" charset="-122"/>
            </a:endParaRPr>
          </a:p>
        </p:txBody>
      </p:sp>
      <p:sp>
        <p:nvSpPr>
          <p:cNvPr id="124" name="Rectangle 4"/>
          <p:cNvSpPr txBox="1">
            <a:spLocks noChangeArrowheads="1"/>
          </p:cNvSpPr>
          <p:nvPr/>
        </p:nvSpPr>
        <p:spPr bwMode="auto">
          <a:xfrm>
            <a:off x="3534363" y="3171637"/>
            <a:ext cx="2147925"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COMPETENCE</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pic>
        <p:nvPicPr>
          <p:cNvPr id="73" name="图片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p:cTn id="26" dur="500" fill="hold"/>
                                        <p:tgtEl>
                                          <p:spTgt spid="120"/>
                                        </p:tgtEl>
                                        <p:attrNameLst>
                                          <p:attrName>ppt_w</p:attrName>
                                        </p:attrNameLst>
                                      </p:cBhvr>
                                      <p:tavLst>
                                        <p:tav tm="0">
                                          <p:val>
                                            <p:fltVal val="0"/>
                                          </p:val>
                                        </p:tav>
                                        <p:tav tm="100000">
                                          <p:val>
                                            <p:strVal val="#ppt_w"/>
                                          </p:val>
                                        </p:tav>
                                      </p:tavLst>
                                    </p:anim>
                                    <p:anim calcmode="lin" valueType="num">
                                      <p:cBhvr>
                                        <p:cTn id="27" dur="500" fill="hold"/>
                                        <p:tgtEl>
                                          <p:spTgt spid="120"/>
                                        </p:tgtEl>
                                        <p:attrNameLst>
                                          <p:attrName>ppt_h</p:attrName>
                                        </p:attrNameLst>
                                      </p:cBhvr>
                                      <p:tavLst>
                                        <p:tav tm="0">
                                          <p:val>
                                            <p:fltVal val="0"/>
                                          </p:val>
                                        </p:tav>
                                        <p:tav tm="100000">
                                          <p:val>
                                            <p:strVal val="#ppt_h"/>
                                          </p:val>
                                        </p:tav>
                                      </p:tavLst>
                                    </p:anim>
                                    <p:anim calcmode="lin" valueType="num">
                                      <p:cBhvr>
                                        <p:cTn id="28" dur="500" fill="hold"/>
                                        <p:tgtEl>
                                          <p:spTgt spid="120"/>
                                        </p:tgtEl>
                                        <p:attrNameLst>
                                          <p:attrName>style.rotation</p:attrName>
                                        </p:attrNameLst>
                                      </p:cBhvr>
                                      <p:tavLst>
                                        <p:tav tm="0">
                                          <p:val>
                                            <p:fltVal val="360"/>
                                          </p:val>
                                        </p:tav>
                                        <p:tav tm="100000">
                                          <p:val>
                                            <p:fltVal val="0"/>
                                          </p:val>
                                        </p:tav>
                                      </p:tavLst>
                                    </p:anim>
                                    <p:animEffect transition="in" filter="fade">
                                      <p:cBhvr>
                                        <p:cTn id="29" dur="500"/>
                                        <p:tgtEl>
                                          <p:spTgt spid="1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000"/>
                            </p:stCondLst>
                            <p:childTnLst>
                              <p:par>
                                <p:cTn id="37" presetID="23" presetClass="entr" presetSubtype="528" fill="hold" nodeType="after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p:cTn id="39" dur="500" fill="hold"/>
                                        <p:tgtEl>
                                          <p:spTgt spid="125"/>
                                        </p:tgtEl>
                                        <p:attrNameLst>
                                          <p:attrName>ppt_w</p:attrName>
                                        </p:attrNameLst>
                                      </p:cBhvr>
                                      <p:tavLst>
                                        <p:tav tm="0">
                                          <p:val>
                                            <p:fltVal val="0"/>
                                          </p:val>
                                        </p:tav>
                                        <p:tav tm="100000">
                                          <p:val>
                                            <p:strVal val="#ppt_w"/>
                                          </p:val>
                                        </p:tav>
                                      </p:tavLst>
                                    </p:anim>
                                    <p:anim calcmode="lin" valueType="num">
                                      <p:cBhvr>
                                        <p:cTn id="40" dur="500" fill="hold"/>
                                        <p:tgtEl>
                                          <p:spTgt spid="125"/>
                                        </p:tgtEl>
                                        <p:attrNameLst>
                                          <p:attrName>ppt_h</p:attrName>
                                        </p:attrNameLst>
                                      </p:cBhvr>
                                      <p:tavLst>
                                        <p:tav tm="0">
                                          <p:val>
                                            <p:fltVal val="0"/>
                                          </p:val>
                                        </p:tav>
                                        <p:tav tm="100000">
                                          <p:val>
                                            <p:strVal val="#ppt_h"/>
                                          </p:val>
                                        </p:tav>
                                      </p:tavLst>
                                    </p:anim>
                                    <p:anim calcmode="lin" valueType="num">
                                      <p:cBhvr>
                                        <p:cTn id="41" dur="500" fill="hold"/>
                                        <p:tgtEl>
                                          <p:spTgt spid="125"/>
                                        </p:tgtEl>
                                        <p:attrNameLst>
                                          <p:attrName>ppt_x</p:attrName>
                                        </p:attrNameLst>
                                      </p:cBhvr>
                                      <p:tavLst>
                                        <p:tav tm="0">
                                          <p:val>
                                            <p:fltVal val="0.5"/>
                                          </p:val>
                                        </p:tav>
                                        <p:tav tm="100000">
                                          <p:val>
                                            <p:strVal val="#ppt_x"/>
                                          </p:val>
                                        </p:tav>
                                      </p:tavLst>
                                    </p:anim>
                                    <p:anim calcmode="lin" valueType="num">
                                      <p:cBhvr>
                                        <p:cTn id="42" dur="500" fill="hold"/>
                                        <p:tgtEl>
                                          <p:spTgt spid="125"/>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 calcmode="lin" valueType="num">
                                      <p:cBhvr>
                                        <p:cTn id="47" dur="500" fill="hold"/>
                                        <p:tgtEl>
                                          <p:spTgt spid="128"/>
                                        </p:tgtEl>
                                        <p:attrNameLst>
                                          <p:attrName>ppt_x</p:attrName>
                                        </p:attrNameLst>
                                      </p:cBhvr>
                                      <p:tavLst>
                                        <p:tav tm="0">
                                          <p:val>
                                            <p:fltVal val="0.5"/>
                                          </p:val>
                                        </p:tav>
                                        <p:tav tm="100000">
                                          <p:val>
                                            <p:strVal val="#ppt_x"/>
                                          </p:val>
                                        </p:tav>
                                      </p:tavLst>
                                    </p:anim>
                                    <p:anim calcmode="lin" valueType="num">
                                      <p:cBhvr>
                                        <p:cTn id="48" dur="500" fill="hold"/>
                                        <p:tgtEl>
                                          <p:spTgt spid="128"/>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31"/>
                                        </p:tgtEl>
                                        <p:attrNameLst>
                                          <p:attrName>style.visibility</p:attrName>
                                        </p:attrNameLst>
                                      </p:cBhvr>
                                      <p:to>
                                        <p:strVal val="visible"/>
                                      </p:to>
                                    </p:set>
                                    <p:anim calcmode="lin" valueType="num">
                                      <p:cBhvr>
                                        <p:cTn id="51" dur="500" fill="hold"/>
                                        <p:tgtEl>
                                          <p:spTgt spid="131"/>
                                        </p:tgtEl>
                                        <p:attrNameLst>
                                          <p:attrName>ppt_w</p:attrName>
                                        </p:attrNameLst>
                                      </p:cBhvr>
                                      <p:tavLst>
                                        <p:tav tm="0">
                                          <p:val>
                                            <p:fltVal val="0"/>
                                          </p:val>
                                        </p:tav>
                                        <p:tav tm="100000">
                                          <p:val>
                                            <p:strVal val="#ppt_w"/>
                                          </p:val>
                                        </p:tav>
                                      </p:tavLst>
                                    </p:anim>
                                    <p:anim calcmode="lin" valueType="num">
                                      <p:cBhvr>
                                        <p:cTn id="52" dur="500" fill="hold"/>
                                        <p:tgtEl>
                                          <p:spTgt spid="131"/>
                                        </p:tgtEl>
                                        <p:attrNameLst>
                                          <p:attrName>ppt_h</p:attrName>
                                        </p:attrNameLst>
                                      </p:cBhvr>
                                      <p:tavLst>
                                        <p:tav tm="0">
                                          <p:val>
                                            <p:fltVal val="0"/>
                                          </p:val>
                                        </p:tav>
                                        <p:tav tm="100000">
                                          <p:val>
                                            <p:strVal val="#ppt_h"/>
                                          </p:val>
                                        </p:tav>
                                      </p:tavLst>
                                    </p:anim>
                                    <p:anim calcmode="lin" valueType="num">
                                      <p:cBhvr>
                                        <p:cTn id="53" dur="500" fill="hold"/>
                                        <p:tgtEl>
                                          <p:spTgt spid="131"/>
                                        </p:tgtEl>
                                        <p:attrNameLst>
                                          <p:attrName>ppt_x</p:attrName>
                                        </p:attrNameLst>
                                      </p:cBhvr>
                                      <p:tavLst>
                                        <p:tav tm="0">
                                          <p:val>
                                            <p:fltVal val="0.5"/>
                                          </p:val>
                                        </p:tav>
                                        <p:tav tm="100000">
                                          <p:val>
                                            <p:strVal val="#ppt_x"/>
                                          </p:val>
                                        </p:tav>
                                      </p:tavLst>
                                    </p:anim>
                                    <p:anim calcmode="lin" valueType="num">
                                      <p:cBhvr>
                                        <p:cTn id="54" dur="500" fill="hold"/>
                                        <p:tgtEl>
                                          <p:spTgt spid="131"/>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34"/>
                                        </p:tgtEl>
                                        <p:attrNameLst>
                                          <p:attrName>style.visibility</p:attrName>
                                        </p:attrNameLst>
                                      </p:cBhvr>
                                      <p:to>
                                        <p:strVal val="visible"/>
                                      </p:to>
                                    </p:set>
                                    <p:anim calcmode="lin" valueType="num">
                                      <p:cBhvr>
                                        <p:cTn id="57" dur="500" fill="hold"/>
                                        <p:tgtEl>
                                          <p:spTgt spid="134"/>
                                        </p:tgtEl>
                                        <p:attrNameLst>
                                          <p:attrName>ppt_w</p:attrName>
                                        </p:attrNameLst>
                                      </p:cBhvr>
                                      <p:tavLst>
                                        <p:tav tm="0">
                                          <p:val>
                                            <p:fltVal val="0"/>
                                          </p:val>
                                        </p:tav>
                                        <p:tav tm="100000">
                                          <p:val>
                                            <p:strVal val="#ppt_w"/>
                                          </p:val>
                                        </p:tav>
                                      </p:tavLst>
                                    </p:anim>
                                    <p:anim calcmode="lin" valueType="num">
                                      <p:cBhvr>
                                        <p:cTn id="58" dur="500" fill="hold"/>
                                        <p:tgtEl>
                                          <p:spTgt spid="134"/>
                                        </p:tgtEl>
                                        <p:attrNameLst>
                                          <p:attrName>ppt_h</p:attrName>
                                        </p:attrNameLst>
                                      </p:cBhvr>
                                      <p:tavLst>
                                        <p:tav tm="0">
                                          <p:val>
                                            <p:fltVal val="0"/>
                                          </p:val>
                                        </p:tav>
                                        <p:tav tm="100000">
                                          <p:val>
                                            <p:strVal val="#ppt_h"/>
                                          </p:val>
                                        </p:tav>
                                      </p:tavLst>
                                    </p:anim>
                                    <p:anim calcmode="lin" valueType="num">
                                      <p:cBhvr>
                                        <p:cTn id="59" dur="500" fill="hold"/>
                                        <p:tgtEl>
                                          <p:spTgt spid="134"/>
                                        </p:tgtEl>
                                        <p:attrNameLst>
                                          <p:attrName>ppt_x</p:attrName>
                                        </p:attrNameLst>
                                      </p:cBhvr>
                                      <p:tavLst>
                                        <p:tav tm="0">
                                          <p:val>
                                            <p:fltVal val="0.5"/>
                                          </p:val>
                                        </p:tav>
                                        <p:tav tm="100000">
                                          <p:val>
                                            <p:strVal val="#ppt_x"/>
                                          </p:val>
                                        </p:tav>
                                      </p:tavLst>
                                    </p:anim>
                                    <p:anim calcmode="lin" valueType="num">
                                      <p:cBhvr>
                                        <p:cTn id="60" dur="500" fill="hold"/>
                                        <p:tgtEl>
                                          <p:spTgt spid="134"/>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500" fill="hold"/>
                                        <p:tgtEl>
                                          <p:spTgt spid="137"/>
                                        </p:tgtEl>
                                        <p:attrNameLst>
                                          <p:attrName>ppt_w</p:attrName>
                                        </p:attrNameLst>
                                      </p:cBhvr>
                                      <p:tavLst>
                                        <p:tav tm="0">
                                          <p:val>
                                            <p:fltVal val="0"/>
                                          </p:val>
                                        </p:tav>
                                        <p:tav tm="100000">
                                          <p:val>
                                            <p:strVal val="#ppt_w"/>
                                          </p:val>
                                        </p:tav>
                                      </p:tavLst>
                                    </p:anim>
                                    <p:anim calcmode="lin" valueType="num">
                                      <p:cBhvr>
                                        <p:cTn id="64" dur="500" fill="hold"/>
                                        <p:tgtEl>
                                          <p:spTgt spid="137"/>
                                        </p:tgtEl>
                                        <p:attrNameLst>
                                          <p:attrName>ppt_h</p:attrName>
                                        </p:attrNameLst>
                                      </p:cBhvr>
                                      <p:tavLst>
                                        <p:tav tm="0">
                                          <p:val>
                                            <p:fltVal val="0"/>
                                          </p:val>
                                        </p:tav>
                                        <p:tav tm="100000">
                                          <p:val>
                                            <p:strVal val="#ppt_h"/>
                                          </p:val>
                                        </p:tav>
                                      </p:tavLst>
                                    </p:anim>
                                    <p:anim calcmode="lin" valueType="num">
                                      <p:cBhvr>
                                        <p:cTn id="65" dur="500" fill="hold"/>
                                        <p:tgtEl>
                                          <p:spTgt spid="137"/>
                                        </p:tgtEl>
                                        <p:attrNameLst>
                                          <p:attrName>ppt_x</p:attrName>
                                        </p:attrNameLst>
                                      </p:cBhvr>
                                      <p:tavLst>
                                        <p:tav tm="0">
                                          <p:val>
                                            <p:fltVal val="0.5"/>
                                          </p:val>
                                        </p:tav>
                                        <p:tav tm="100000">
                                          <p:val>
                                            <p:strVal val="#ppt_x"/>
                                          </p:val>
                                        </p:tav>
                                      </p:tavLst>
                                    </p:anim>
                                    <p:anim calcmode="lin" valueType="num">
                                      <p:cBhvr>
                                        <p:cTn id="66" dur="500" fill="hold"/>
                                        <p:tgtEl>
                                          <p:spTgt spid="137"/>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40"/>
                                        </p:tgtEl>
                                        <p:attrNameLst>
                                          <p:attrName>style.visibility</p:attrName>
                                        </p:attrNameLst>
                                      </p:cBhvr>
                                      <p:to>
                                        <p:strVal val="visible"/>
                                      </p:to>
                                    </p:set>
                                    <p:anim calcmode="lin" valueType="num">
                                      <p:cBhvr>
                                        <p:cTn id="69" dur="500" fill="hold"/>
                                        <p:tgtEl>
                                          <p:spTgt spid="140"/>
                                        </p:tgtEl>
                                        <p:attrNameLst>
                                          <p:attrName>ppt_w</p:attrName>
                                        </p:attrNameLst>
                                      </p:cBhvr>
                                      <p:tavLst>
                                        <p:tav tm="0">
                                          <p:val>
                                            <p:fltVal val="0"/>
                                          </p:val>
                                        </p:tav>
                                        <p:tav tm="100000">
                                          <p:val>
                                            <p:strVal val="#ppt_w"/>
                                          </p:val>
                                        </p:tav>
                                      </p:tavLst>
                                    </p:anim>
                                    <p:anim calcmode="lin" valueType="num">
                                      <p:cBhvr>
                                        <p:cTn id="70" dur="500" fill="hold"/>
                                        <p:tgtEl>
                                          <p:spTgt spid="140"/>
                                        </p:tgtEl>
                                        <p:attrNameLst>
                                          <p:attrName>ppt_h</p:attrName>
                                        </p:attrNameLst>
                                      </p:cBhvr>
                                      <p:tavLst>
                                        <p:tav tm="0">
                                          <p:val>
                                            <p:fltVal val="0"/>
                                          </p:val>
                                        </p:tav>
                                        <p:tav tm="100000">
                                          <p:val>
                                            <p:strVal val="#ppt_h"/>
                                          </p:val>
                                        </p:tav>
                                      </p:tavLst>
                                    </p:anim>
                                    <p:anim calcmode="lin" valueType="num">
                                      <p:cBhvr>
                                        <p:cTn id="71" dur="500" fill="hold"/>
                                        <p:tgtEl>
                                          <p:spTgt spid="140"/>
                                        </p:tgtEl>
                                        <p:attrNameLst>
                                          <p:attrName>ppt_x</p:attrName>
                                        </p:attrNameLst>
                                      </p:cBhvr>
                                      <p:tavLst>
                                        <p:tav tm="0">
                                          <p:val>
                                            <p:fltVal val="0.5"/>
                                          </p:val>
                                        </p:tav>
                                        <p:tav tm="100000">
                                          <p:val>
                                            <p:strVal val="#ppt_x"/>
                                          </p:val>
                                        </p:tav>
                                      </p:tavLst>
                                    </p:anim>
                                    <p:anim calcmode="lin" valueType="num">
                                      <p:cBhvr>
                                        <p:cTn id="72" dur="500" fill="hold"/>
                                        <p:tgtEl>
                                          <p:spTgt spid="140"/>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43"/>
                                        </p:tgtEl>
                                        <p:attrNameLst>
                                          <p:attrName>style.visibility</p:attrName>
                                        </p:attrNameLst>
                                      </p:cBhvr>
                                      <p:to>
                                        <p:strVal val="visible"/>
                                      </p:to>
                                    </p:set>
                                    <p:anim calcmode="lin" valueType="num">
                                      <p:cBhvr>
                                        <p:cTn id="75" dur="500" fill="hold"/>
                                        <p:tgtEl>
                                          <p:spTgt spid="143"/>
                                        </p:tgtEl>
                                        <p:attrNameLst>
                                          <p:attrName>ppt_w</p:attrName>
                                        </p:attrNameLst>
                                      </p:cBhvr>
                                      <p:tavLst>
                                        <p:tav tm="0">
                                          <p:val>
                                            <p:fltVal val="0"/>
                                          </p:val>
                                        </p:tav>
                                        <p:tav tm="100000">
                                          <p:val>
                                            <p:strVal val="#ppt_w"/>
                                          </p:val>
                                        </p:tav>
                                      </p:tavLst>
                                    </p:anim>
                                    <p:anim calcmode="lin" valueType="num">
                                      <p:cBhvr>
                                        <p:cTn id="76" dur="500" fill="hold"/>
                                        <p:tgtEl>
                                          <p:spTgt spid="143"/>
                                        </p:tgtEl>
                                        <p:attrNameLst>
                                          <p:attrName>ppt_h</p:attrName>
                                        </p:attrNameLst>
                                      </p:cBhvr>
                                      <p:tavLst>
                                        <p:tav tm="0">
                                          <p:val>
                                            <p:fltVal val="0"/>
                                          </p:val>
                                        </p:tav>
                                        <p:tav tm="100000">
                                          <p:val>
                                            <p:strVal val="#ppt_h"/>
                                          </p:val>
                                        </p:tav>
                                      </p:tavLst>
                                    </p:anim>
                                    <p:anim calcmode="lin" valueType="num">
                                      <p:cBhvr>
                                        <p:cTn id="77" dur="500" fill="hold"/>
                                        <p:tgtEl>
                                          <p:spTgt spid="143"/>
                                        </p:tgtEl>
                                        <p:attrNameLst>
                                          <p:attrName>ppt_x</p:attrName>
                                        </p:attrNameLst>
                                      </p:cBhvr>
                                      <p:tavLst>
                                        <p:tav tm="0">
                                          <p:val>
                                            <p:fltVal val="0.5"/>
                                          </p:val>
                                        </p:tav>
                                        <p:tav tm="100000">
                                          <p:val>
                                            <p:strVal val="#ppt_x"/>
                                          </p:val>
                                        </p:tav>
                                      </p:tavLst>
                                    </p:anim>
                                    <p:anim calcmode="lin" valueType="num">
                                      <p:cBhvr>
                                        <p:cTn id="78" dur="500" fill="hold"/>
                                        <p:tgtEl>
                                          <p:spTgt spid="143"/>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46"/>
                                        </p:tgtEl>
                                        <p:attrNameLst>
                                          <p:attrName>style.visibility</p:attrName>
                                        </p:attrNameLst>
                                      </p:cBhvr>
                                      <p:to>
                                        <p:strVal val="visible"/>
                                      </p:to>
                                    </p:set>
                                    <p:anim calcmode="lin" valueType="num">
                                      <p:cBhvr>
                                        <p:cTn id="81" dur="500" fill="hold"/>
                                        <p:tgtEl>
                                          <p:spTgt spid="146"/>
                                        </p:tgtEl>
                                        <p:attrNameLst>
                                          <p:attrName>ppt_w</p:attrName>
                                        </p:attrNameLst>
                                      </p:cBhvr>
                                      <p:tavLst>
                                        <p:tav tm="0">
                                          <p:val>
                                            <p:fltVal val="0"/>
                                          </p:val>
                                        </p:tav>
                                        <p:tav tm="100000">
                                          <p:val>
                                            <p:strVal val="#ppt_w"/>
                                          </p:val>
                                        </p:tav>
                                      </p:tavLst>
                                    </p:anim>
                                    <p:anim calcmode="lin" valueType="num">
                                      <p:cBhvr>
                                        <p:cTn id="82" dur="500" fill="hold"/>
                                        <p:tgtEl>
                                          <p:spTgt spid="146"/>
                                        </p:tgtEl>
                                        <p:attrNameLst>
                                          <p:attrName>ppt_h</p:attrName>
                                        </p:attrNameLst>
                                      </p:cBhvr>
                                      <p:tavLst>
                                        <p:tav tm="0">
                                          <p:val>
                                            <p:fltVal val="0"/>
                                          </p:val>
                                        </p:tav>
                                        <p:tav tm="100000">
                                          <p:val>
                                            <p:strVal val="#ppt_h"/>
                                          </p:val>
                                        </p:tav>
                                      </p:tavLst>
                                    </p:anim>
                                    <p:anim calcmode="lin" valueType="num">
                                      <p:cBhvr>
                                        <p:cTn id="83" dur="500" fill="hold"/>
                                        <p:tgtEl>
                                          <p:spTgt spid="146"/>
                                        </p:tgtEl>
                                        <p:attrNameLst>
                                          <p:attrName>ppt_x</p:attrName>
                                        </p:attrNameLst>
                                      </p:cBhvr>
                                      <p:tavLst>
                                        <p:tav tm="0">
                                          <p:val>
                                            <p:fltVal val="0.5"/>
                                          </p:val>
                                        </p:tav>
                                        <p:tav tm="100000">
                                          <p:val>
                                            <p:strVal val="#ppt_x"/>
                                          </p:val>
                                        </p:tav>
                                      </p:tavLst>
                                    </p:anim>
                                    <p:anim calcmode="lin" valueType="num">
                                      <p:cBhvr>
                                        <p:cTn id="84" dur="500" fill="hold"/>
                                        <p:tgtEl>
                                          <p:spTgt spid="146"/>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 calcmode="lin" valueType="num">
                                      <p:cBhvr>
                                        <p:cTn id="89" dur="500" fill="hold"/>
                                        <p:tgtEl>
                                          <p:spTgt spid="149"/>
                                        </p:tgtEl>
                                        <p:attrNameLst>
                                          <p:attrName>ppt_x</p:attrName>
                                        </p:attrNameLst>
                                      </p:cBhvr>
                                      <p:tavLst>
                                        <p:tav tm="0">
                                          <p:val>
                                            <p:fltVal val="0.5"/>
                                          </p:val>
                                        </p:tav>
                                        <p:tav tm="100000">
                                          <p:val>
                                            <p:strVal val="#ppt_x"/>
                                          </p:val>
                                        </p:tav>
                                      </p:tavLst>
                                    </p:anim>
                                    <p:anim calcmode="lin" valueType="num">
                                      <p:cBhvr>
                                        <p:cTn id="90" dur="500" fill="hold"/>
                                        <p:tgtEl>
                                          <p:spTgt spid="149"/>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 calcmode="lin" valueType="num">
                                      <p:cBhvr>
                                        <p:cTn id="95" dur="500" fill="hold"/>
                                        <p:tgtEl>
                                          <p:spTgt spid="152"/>
                                        </p:tgtEl>
                                        <p:attrNameLst>
                                          <p:attrName>ppt_x</p:attrName>
                                        </p:attrNameLst>
                                      </p:cBhvr>
                                      <p:tavLst>
                                        <p:tav tm="0">
                                          <p:val>
                                            <p:fltVal val="0.5"/>
                                          </p:val>
                                        </p:tav>
                                        <p:tav tm="100000">
                                          <p:val>
                                            <p:strVal val="#ppt_x"/>
                                          </p:val>
                                        </p:tav>
                                      </p:tavLst>
                                    </p:anim>
                                    <p:anim calcmode="lin" valueType="num">
                                      <p:cBhvr>
                                        <p:cTn id="96" dur="500" fill="hold"/>
                                        <p:tgtEl>
                                          <p:spTgt spid="152"/>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55"/>
                                        </p:tgtEl>
                                        <p:attrNameLst>
                                          <p:attrName>style.visibility</p:attrName>
                                        </p:attrNameLst>
                                      </p:cBhvr>
                                      <p:to>
                                        <p:strVal val="visible"/>
                                      </p:to>
                                    </p:set>
                                    <p:anim calcmode="lin" valueType="num">
                                      <p:cBhvr>
                                        <p:cTn id="99" dur="500" fill="hold"/>
                                        <p:tgtEl>
                                          <p:spTgt spid="155"/>
                                        </p:tgtEl>
                                        <p:attrNameLst>
                                          <p:attrName>ppt_w</p:attrName>
                                        </p:attrNameLst>
                                      </p:cBhvr>
                                      <p:tavLst>
                                        <p:tav tm="0">
                                          <p:val>
                                            <p:fltVal val="0"/>
                                          </p:val>
                                        </p:tav>
                                        <p:tav tm="100000">
                                          <p:val>
                                            <p:strVal val="#ppt_w"/>
                                          </p:val>
                                        </p:tav>
                                      </p:tavLst>
                                    </p:anim>
                                    <p:anim calcmode="lin" valueType="num">
                                      <p:cBhvr>
                                        <p:cTn id="100" dur="500" fill="hold"/>
                                        <p:tgtEl>
                                          <p:spTgt spid="155"/>
                                        </p:tgtEl>
                                        <p:attrNameLst>
                                          <p:attrName>ppt_h</p:attrName>
                                        </p:attrNameLst>
                                      </p:cBhvr>
                                      <p:tavLst>
                                        <p:tav tm="0">
                                          <p:val>
                                            <p:fltVal val="0"/>
                                          </p:val>
                                        </p:tav>
                                        <p:tav tm="100000">
                                          <p:val>
                                            <p:strVal val="#ppt_h"/>
                                          </p:val>
                                        </p:tav>
                                      </p:tavLst>
                                    </p:anim>
                                    <p:anim calcmode="lin" valueType="num">
                                      <p:cBhvr>
                                        <p:cTn id="101" dur="500" fill="hold"/>
                                        <p:tgtEl>
                                          <p:spTgt spid="155"/>
                                        </p:tgtEl>
                                        <p:attrNameLst>
                                          <p:attrName>ppt_x</p:attrName>
                                        </p:attrNameLst>
                                      </p:cBhvr>
                                      <p:tavLst>
                                        <p:tav tm="0">
                                          <p:val>
                                            <p:fltVal val="0.5"/>
                                          </p:val>
                                        </p:tav>
                                        <p:tav tm="100000">
                                          <p:val>
                                            <p:strVal val="#ppt_x"/>
                                          </p:val>
                                        </p:tav>
                                      </p:tavLst>
                                    </p:anim>
                                    <p:anim calcmode="lin" valueType="num">
                                      <p:cBhvr>
                                        <p:cTn id="102" dur="500" fill="hold"/>
                                        <p:tgtEl>
                                          <p:spTgt spid="155"/>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8"/>
                                        </p:tgtEl>
                                        <p:attrNameLst>
                                          <p:attrName>style.visibility</p:attrName>
                                        </p:attrNameLst>
                                      </p:cBhvr>
                                      <p:to>
                                        <p:strVal val="visible"/>
                                      </p:to>
                                    </p:set>
                                    <p:anim calcmode="lin" valueType="num">
                                      <p:cBhvr>
                                        <p:cTn id="105" dur="500" fill="hold"/>
                                        <p:tgtEl>
                                          <p:spTgt spid="158"/>
                                        </p:tgtEl>
                                        <p:attrNameLst>
                                          <p:attrName>ppt_w</p:attrName>
                                        </p:attrNameLst>
                                      </p:cBhvr>
                                      <p:tavLst>
                                        <p:tav tm="0">
                                          <p:val>
                                            <p:fltVal val="0"/>
                                          </p:val>
                                        </p:tav>
                                        <p:tav tm="100000">
                                          <p:val>
                                            <p:strVal val="#ppt_w"/>
                                          </p:val>
                                        </p:tav>
                                      </p:tavLst>
                                    </p:anim>
                                    <p:anim calcmode="lin" valueType="num">
                                      <p:cBhvr>
                                        <p:cTn id="106" dur="500" fill="hold"/>
                                        <p:tgtEl>
                                          <p:spTgt spid="158"/>
                                        </p:tgtEl>
                                        <p:attrNameLst>
                                          <p:attrName>ppt_h</p:attrName>
                                        </p:attrNameLst>
                                      </p:cBhvr>
                                      <p:tavLst>
                                        <p:tav tm="0">
                                          <p:val>
                                            <p:fltVal val="0"/>
                                          </p:val>
                                        </p:tav>
                                        <p:tav tm="100000">
                                          <p:val>
                                            <p:strVal val="#ppt_h"/>
                                          </p:val>
                                        </p:tav>
                                      </p:tavLst>
                                    </p:anim>
                                    <p:anim calcmode="lin" valueType="num">
                                      <p:cBhvr>
                                        <p:cTn id="107" dur="500" fill="hold"/>
                                        <p:tgtEl>
                                          <p:spTgt spid="158"/>
                                        </p:tgtEl>
                                        <p:attrNameLst>
                                          <p:attrName>ppt_x</p:attrName>
                                        </p:attrNameLst>
                                      </p:cBhvr>
                                      <p:tavLst>
                                        <p:tav tm="0">
                                          <p:val>
                                            <p:fltVal val="0.5"/>
                                          </p:val>
                                        </p:tav>
                                        <p:tav tm="100000">
                                          <p:val>
                                            <p:strVal val="#ppt_x"/>
                                          </p:val>
                                        </p:tav>
                                      </p:tavLst>
                                    </p:anim>
                                    <p:anim calcmode="lin" valueType="num">
                                      <p:cBhvr>
                                        <p:cTn id="108" dur="500" fill="hold"/>
                                        <p:tgtEl>
                                          <p:spTgt spid="158"/>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1"/>
                                        </p:tgtEl>
                                        <p:attrNameLst>
                                          <p:attrName>style.visibility</p:attrName>
                                        </p:attrNameLst>
                                      </p:cBhvr>
                                      <p:to>
                                        <p:strVal val="visible"/>
                                      </p:to>
                                    </p:set>
                                    <p:anim calcmode="lin" valueType="num">
                                      <p:cBhvr>
                                        <p:cTn id="111" dur="500" fill="hold"/>
                                        <p:tgtEl>
                                          <p:spTgt spid="161"/>
                                        </p:tgtEl>
                                        <p:attrNameLst>
                                          <p:attrName>ppt_w</p:attrName>
                                        </p:attrNameLst>
                                      </p:cBhvr>
                                      <p:tavLst>
                                        <p:tav tm="0">
                                          <p:val>
                                            <p:fltVal val="0"/>
                                          </p:val>
                                        </p:tav>
                                        <p:tav tm="100000">
                                          <p:val>
                                            <p:strVal val="#ppt_w"/>
                                          </p:val>
                                        </p:tav>
                                      </p:tavLst>
                                    </p:anim>
                                    <p:anim calcmode="lin" valueType="num">
                                      <p:cBhvr>
                                        <p:cTn id="112" dur="500" fill="hold"/>
                                        <p:tgtEl>
                                          <p:spTgt spid="161"/>
                                        </p:tgtEl>
                                        <p:attrNameLst>
                                          <p:attrName>ppt_h</p:attrName>
                                        </p:attrNameLst>
                                      </p:cBhvr>
                                      <p:tavLst>
                                        <p:tav tm="0">
                                          <p:val>
                                            <p:fltVal val="0"/>
                                          </p:val>
                                        </p:tav>
                                        <p:tav tm="100000">
                                          <p:val>
                                            <p:strVal val="#ppt_h"/>
                                          </p:val>
                                        </p:tav>
                                      </p:tavLst>
                                    </p:anim>
                                    <p:anim calcmode="lin" valueType="num">
                                      <p:cBhvr>
                                        <p:cTn id="113" dur="500" fill="hold"/>
                                        <p:tgtEl>
                                          <p:spTgt spid="161"/>
                                        </p:tgtEl>
                                        <p:attrNameLst>
                                          <p:attrName>ppt_x</p:attrName>
                                        </p:attrNameLst>
                                      </p:cBhvr>
                                      <p:tavLst>
                                        <p:tav tm="0">
                                          <p:val>
                                            <p:fltVal val="0.5"/>
                                          </p:val>
                                        </p:tav>
                                        <p:tav tm="100000">
                                          <p:val>
                                            <p:strVal val="#ppt_x"/>
                                          </p:val>
                                        </p:tav>
                                      </p:tavLst>
                                    </p:anim>
                                    <p:anim calcmode="lin" valueType="num">
                                      <p:cBhvr>
                                        <p:cTn id="114" dur="500" fill="hold"/>
                                        <p:tgtEl>
                                          <p:spTgt spid="161"/>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25"/>
                                        </p:tgtEl>
                                      </p:cBhvr>
                                    </p:animEffect>
                                    <p:animScale>
                                      <p:cBhvr>
                                        <p:cTn id="117" dur="250" autoRev="1" fill="hold"/>
                                        <p:tgtEl>
                                          <p:spTgt spid="125"/>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46"/>
                                        </p:tgtEl>
                                      </p:cBhvr>
                                    </p:animEffect>
                                    <p:animScale>
                                      <p:cBhvr>
                                        <p:cTn id="120" dur="250" autoRev="1" fill="hold"/>
                                        <p:tgtEl>
                                          <p:spTgt spid="146"/>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55"/>
                                        </p:tgtEl>
                                      </p:cBhvr>
                                    </p:animEffect>
                                    <p:animScale>
                                      <p:cBhvr>
                                        <p:cTn id="126" dur="250" autoRev="1" fill="hold"/>
                                        <p:tgtEl>
                                          <p:spTgt spid="155"/>
                                        </p:tgtEl>
                                      </p:cBhvr>
                                      <p:by x="105000" y="105000"/>
                                    </p:animScale>
                                  </p:childTnLst>
                                </p:cTn>
                              </p:par>
                            </p:childTnLst>
                          </p:cTn>
                        </p:par>
                        <p:par>
                          <p:cTn id="127" fill="hold">
                            <p:stCondLst>
                              <p:cond delay="550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8" name="TextBox 47"/>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成功的项目展示一</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49" name="任意多边形 48"/>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55" name="TextBox 54"/>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56" name="流程图: 摘录 55"/>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124" name="圆角矩形 123"/>
          <p:cNvSpPr/>
          <p:nvPr/>
        </p:nvSpPr>
        <p:spPr>
          <a:xfrm>
            <a:off x="-8335" y="3286125"/>
            <a:ext cx="9152335" cy="47085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5" name="灯片编号占位符 4"/>
          <p:cNvSpPr txBox="1"/>
          <p:nvPr/>
        </p:nvSpPr>
        <p:spPr>
          <a:xfrm>
            <a:off x="6457950" y="4767263"/>
            <a:ext cx="20574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2482ACF-13B7-4141-A064-0E383F59048D}" type="slidenum">
              <a:rPr lang="zh-CN" altLang="en-US" smtClean="0"/>
            </a:fld>
            <a:endParaRPr lang="zh-CN" altLang="en-US" sz="1400">
              <a:latin typeface="Arial" panose="020B0604020202020204" pitchFamily="34" charset="0"/>
              <a:ea typeface="宋体" panose="02010600030101010101" pitchFamily="2" charset="-122"/>
            </a:endParaRPr>
          </a:p>
        </p:txBody>
      </p:sp>
      <p:grpSp>
        <p:nvGrpSpPr>
          <p:cNvPr id="126" name="组合 3"/>
          <p:cNvGrpSpPr/>
          <p:nvPr/>
        </p:nvGrpSpPr>
        <p:grpSpPr bwMode="auto">
          <a:xfrm>
            <a:off x="3245644" y="1609725"/>
            <a:ext cx="2652713" cy="1600200"/>
            <a:chOff x="0" y="0"/>
            <a:chExt cx="3536515" cy="2133600"/>
          </a:xfrm>
        </p:grpSpPr>
        <p:pic>
          <p:nvPicPr>
            <p:cNvPr id="12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Rectangle 18"/>
            <p:cNvSpPr>
              <a:spLocks noChangeArrowheads="1"/>
            </p:cNvSpPr>
            <p:nvPr/>
          </p:nvSpPr>
          <p:spPr bwMode="auto">
            <a:xfrm>
              <a:off x="519687" y="255892"/>
              <a:ext cx="2450592" cy="1530000"/>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Calibri" panose="020F0502020204030204" pitchFamily="34" charset="0"/>
                <a:ea typeface="宋体" panose="02010600030101010101" pitchFamily="2" charset="-122"/>
              </a:endParaRPr>
            </a:p>
          </p:txBody>
        </p:sp>
      </p:grpSp>
      <p:grpSp>
        <p:nvGrpSpPr>
          <p:cNvPr id="129" name="组合 2"/>
          <p:cNvGrpSpPr/>
          <p:nvPr/>
        </p:nvGrpSpPr>
        <p:grpSpPr bwMode="auto">
          <a:xfrm>
            <a:off x="654844" y="1609725"/>
            <a:ext cx="2652713" cy="1600200"/>
            <a:chOff x="0" y="0"/>
            <a:chExt cx="3536515" cy="2133600"/>
          </a:xfrm>
        </p:grpSpPr>
        <p:pic>
          <p:nvPicPr>
            <p:cNvPr id="15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19"/>
            <p:cNvSpPr>
              <a:spLocks noChangeArrowheads="1"/>
            </p:cNvSpPr>
            <p:nvPr/>
          </p:nvSpPr>
          <p:spPr bwMode="auto">
            <a:xfrm>
              <a:off x="524581" y="255892"/>
              <a:ext cx="2450592" cy="1530000"/>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Calibri" panose="020F0502020204030204" pitchFamily="34" charset="0"/>
                <a:ea typeface="宋体" panose="02010600030101010101" pitchFamily="2" charset="-122"/>
              </a:endParaRPr>
            </a:p>
          </p:txBody>
        </p:sp>
      </p:grpSp>
      <p:grpSp>
        <p:nvGrpSpPr>
          <p:cNvPr id="152" name="组合 4"/>
          <p:cNvGrpSpPr/>
          <p:nvPr/>
        </p:nvGrpSpPr>
        <p:grpSpPr bwMode="auto">
          <a:xfrm>
            <a:off x="5836444" y="1609725"/>
            <a:ext cx="2651522" cy="1600200"/>
            <a:chOff x="0" y="0"/>
            <a:chExt cx="3536515" cy="2133600"/>
          </a:xfrm>
        </p:grpSpPr>
        <p:pic>
          <p:nvPicPr>
            <p:cNvPr id="15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Rectangle 20"/>
            <p:cNvSpPr>
              <a:spLocks noChangeArrowheads="1"/>
            </p:cNvSpPr>
            <p:nvPr/>
          </p:nvSpPr>
          <p:spPr bwMode="auto">
            <a:xfrm>
              <a:off x="515715" y="255890"/>
              <a:ext cx="2450592" cy="1530000"/>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Calibri" panose="020F0502020204030204" pitchFamily="34" charset="0"/>
                <a:ea typeface="宋体" panose="02010600030101010101" pitchFamily="2" charset="-122"/>
              </a:endParaRPr>
            </a:p>
          </p:txBody>
        </p:sp>
      </p:grpSp>
      <p:sp>
        <p:nvSpPr>
          <p:cNvPr id="155" name="矩形 37"/>
          <p:cNvSpPr>
            <a:spLocks noChangeArrowheads="1"/>
          </p:cNvSpPr>
          <p:nvPr/>
        </p:nvSpPr>
        <p:spPr bwMode="auto">
          <a:xfrm>
            <a:off x="987028" y="1092994"/>
            <a:ext cx="7194947" cy="50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ym typeface="方正兰亭黑_GBK" panose="02000000000000000000" pitchFamily="2" charset="-122"/>
              </a:rPr>
              <a:t>点击在此录入上述图表的综合描述说明，在此录入上述图表的综合描述说明。在此录入上述图表的综合描述说明，在此录入上述图表的综合描述说明，在此录入上述图表的综合描述说明。</a:t>
            </a:r>
            <a:endParaRPr lang="zh-CN" altLang="en-US" sz="1400" dirty="0">
              <a:latin typeface="Arial" panose="020B0604020202020204" pitchFamily="34" charset="0"/>
              <a:ea typeface="宋体" panose="02010600030101010101" pitchFamily="2" charset="-122"/>
            </a:endParaRPr>
          </a:p>
        </p:txBody>
      </p:sp>
      <p:sp>
        <p:nvSpPr>
          <p:cNvPr id="156" name="矩形 38"/>
          <p:cNvSpPr>
            <a:spLocks noChangeArrowheads="1"/>
          </p:cNvSpPr>
          <p:nvPr/>
        </p:nvSpPr>
        <p:spPr bwMode="auto">
          <a:xfrm>
            <a:off x="1258527" y="3368279"/>
            <a:ext cx="1446537"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olidFill>
                  <a:srgbClr val="005A9E"/>
                </a:solidFill>
                <a:sym typeface="方正兰亭黑_GBK" panose="02000000000000000000" pitchFamily="2" charset="-122"/>
              </a:rPr>
              <a:t>添加项目名称</a:t>
            </a:r>
            <a:endParaRPr lang="en-US" altLang="zh-CN" sz="1700" dirty="0">
              <a:solidFill>
                <a:srgbClr val="005A9E"/>
              </a:solidFill>
              <a:sym typeface="方正兰亭黑_GBK" panose="02000000000000000000" pitchFamily="2" charset="-122"/>
            </a:endParaRPr>
          </a:p>
        </p:txBody>
      </p:sp>
      <p:sp>
        <p:nvSpPr>
          <p:cNvPr id="157" name="矩形 47"/>
          <p:cNvSpPr>
            <a:spLocks noChangeArrowheads="1"/>
          </p:cNvSpPr>
          <p:nvPr/>
        </p:nvSpPr>
        <p:spPr bwMode="auto">
          <a:xfrm>
            <a:off x="1108472" y="3846910"/>
            <a:ext cx="1746647" cy="94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olidFill>
                  <a:schemeClr val="tx1">
                    <a:lumMod val="85000"/>
                    <a:lumOff val="1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85000"/>
                  <a:lumOff val="15000"/>
                </a:schemeClr>
              </a:solidFill>
              <a:latin typeface="Arial" panose="020B0604020202020204" pitchFamily="34" charset="0"/>
              <a:ea typeface="宋体" panose="02010600030101010101" pitchFamily="2" charset="-122"/>
            </a:endParaRPr>
          </a:p>
        </p:txBody>
      </p:sp>
      <p:sp>
        <p:nvSpPr>
          <p:cNvPr id="158" name="矩形 51"/>
          <p:cNvSpPr>
            <a:spLocks noChangeArrowheads="1"/>
          </p:cNvSpPr>
          <p:nvPr/>
        </p:nvSpPr>
        <p:spPr bwMode="auto">
          <a:xfrm>
            <a:off x="3849327" y="3368279"/>
            <a:ext cx="1446537"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ym typeface="方正兰亭黑_GBK" panose="02000000000000000000" pitchFamily="2" charset="-122"/>
              </a:rPr>
              <a:t>添加</a:t>
            </a:r>
            <a:r>
              <a:rPr lang="zh-CN" altLang="en-US" sz="1700" dirty="0">
                <a:sym typeface="方正兰亭黑_GBK" panose="02000000000000000000" pitchFamily="2" charset="-122"/>
              </a:rPr>
              <a:t>项目</a:t>
            </a:r>
            <a:r>
              <a:rPr lang="zh-CN" altLang="en-US" sz="1700" dirty="0" smtClean="0">
                <a:sym typeface="方正兰亭黑_GBK" panose="02000000000000000000" pitchFamily="2" charset="-122"/>
              </a:rPr>
              <a:t>名称</a:t>
            </a:r>
            <a:endParaRPr lang="en-US" altLang="zh-CN" sz="1700" dirty="0">
              <a:sym typeface="方正兰亭黑_GBK" panose="02000000000000000000" pitchFamily="2" charset="-122"/>
            </a:endParaRPr>
          </a:p>
        </p:txBody>
      </p:sp>
      <p:sp>
        <p:nvSpPr>
          <p:cNvPr id="159" name="矩形 47"/>
          <p:cNvSpPr>
            <a:spLocks noChangeArrowheads="1"/>
          </p:cNvSpPr>
          <p:nvPr/>
        </p:nvSpPr>
        <p:spPr bwMode="auto">
          <a:xfrm>
            <a:off x="3698082" y="3846910"/>
            <a:ext cx="1746647" cy="94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a:solidFill>
                  <a:schemeClr val="tx1">
                    <a:lumMod val="85000"/>
                    <a:lumOff val="1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a:solidFill>
                <a:schemeClr val="tx1">
                  <a:lumMod val="85000"/>
                  <a:lumOff val="15000"/>
                </a:schemeClr>
              </a:solidFill>
              <a:latin typeface="Arial" panose="020B0604020202020204" pitchFamily="34" charset="0"/>
              <a:ea typeface="宋体" panose="02010600030101010101" pitchFamily="2" charset="-122"/>
            </a:endParaRPr>
          </a:p>
        </p:txBody>
      </p:sp>
      <p:sp>
        <p:nvSpPr>
          <p:cNvPr id="160" name="矩形 53"/>
          <p:cNvSpPr>
            <a:spLocks noChangeArrowheads="1"/>
          </p:cNvSpPr>
          <p:nvPr/>
        </p:nvSpPr>
        <p:spPr bwMode="auto">
          <a:xfrm>
            <a:off x="6438936" y="3368279"/>
            <a:ext cx="1446537"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olidFill>
                  <a:srgbClr val="005A9E"/>
                </a:solidFill>
                <a:sym typeface="方正兰亭黑_GBK" panose="02000000000000000000" pitchFamily="2" charset="-122"/>
              </a:rPr>
              <a:t>添加项目名称</a:t>
            </a:r>
            <a:endParaRPr lang="en-US" altLang="zh-CN" sz="1700" dirty="0">
              <a:solidFill>
                <a:srgbClr val="005A9E"/>
              </a:solidFill>
              <a:sym typeface="方正兰亭黑_GBK" panose="02000000000000000000" pitchFamily="2" charset="-122"/>
            </a:endParaRPr>
          </a:p>
        </p:txBody>
      </p:sp>
      <p:sp>
        <p:nvSpPr>
          <p:cNvPr id="161" name="矩形 47"/>
          <p:cNvSpPr>
            <a:spLocks noChangeArrowheads="1"/>
          </p:cNvSpPr>
          <p:nvPr/>
        </p:nvSpPr>
        <p:spPr bwMode="auto">
          <a:xfrm>
            <a:off x="6288882" y="3846910"/>
            <a:ext cx="1746647" cy="94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a:solidFill>
                  <a:schemeClr val="tx1">
                    <a:lumMod val="85000"/>
                    <a:lumOff val="1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a:solidFill>
                <a:schemeClr val="tx1">
                  <a:lumMod val="85000"/>
                  <a:lumOff val="15000"/>
                </a:schemeClr>
              </a:solidFill>
              <a:latin typeface="Arial" panose="020B0604020202020204" pitchFamily="34" charset="0"/>
              <a:ea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0-#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48"/>
                                        </p:tgtEl>
                                        <p:attrNameLst>
                                          <p:attrName>style.visibility</p:attrName>
                                        </p:attrNameLst>
                                      </p:cBhvr>
                                      <p:to>
                                        <p:strVal val="visible"/>
                                      </p:to>
                                    </p:set>
                                    <p:anim calcmode="lin" valueType="num">
                                      <p:cBhvr>
                                        <p:cTn id="23"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8"/>
                                        </p:tgtEl>
                                        <p:attrNameLst>
                                          <p:attrName>ppt_y</p:attrName>
                                        </p:attrNameLst>
                                      </p:cBhvr>
                                      <p:tavLst>
                                        <p:tav tm="0">
                                          <p:val>
                                            <p:strVal val="#ppt_y"/>
                                          </p:val>
                                        </p:tav>
                                        <p:tav tm="100000">
                                          <p:val>
                                            <p:strVal val="#ppt_y"/>
                                          </p:val>
                                        </p:tav>
                                      </p:tavLst>
                                    </p:anim>
                                    <p:anim calcmode="lin" valueType="num">
                                      <p:cBhvr>
                                        <p:cTn id="25"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8"/>
                                        </p:tgtEl>
                                      </p:cBhvr>
                                    </p:animEffect>
                                  </p:childTnLst>
                                </p:cTn>
                              </p:par>
                            </p:childTnLst>
                          </p:cTn>
                        </p:par>
                        <p:par>
                          <p:cTn id="28" fill="hold">
                            <p:stCondLst>
                              <p:cond delay="85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20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55"/>
                                        </p:tgtEl>
                                        <p:attrNameLst>
                                          <p:attrName>style.visibility</p:attrName>
                                        </p:attrNameLst>
                                      </p:cBhvr>
                                      <p:to>
                                        <p:strVal val="visible"/>
                                      </p:to>
                                    </p:set>
                                    <p:animEffect transition="in" filter="barn(outVertical)">
                                      <p:cBhvr>
                                        <p:cTn id="36" dur="500"/>
                                        <p:tgtEl>
                                          <p:spTgt spid="1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4"/>
                                        </p:tgtEl>
                                        <p:attrNameLst>
                                          <p:attrName>style.visibility</p:attrName>
                                        </p:attrNameLst>
                                      </p:cBhvr>
                                      <p:to>
                                        <p:strVal val="visible"/>
                                      </p:to>
                                    </p:set>
                                    <p:animEffect transition="in" filter="wipe(left)">
                                      <p:cBhvr>
                                        <p:cTn id="41" dur="500"/>
                                        <p:tgtEl>
                                          <p:spTgt spid="124"/>
                                        </p:tgtEl>
                                      </p:cBhvr>
                                    </p:animEffect>
                                  </p:childTnLst>
                                </p:cTn>
                              </p:par>
                            </p:childTnLst>
                          </p:cTn>
                        </p:par>
                        <p:par>
                          <p:cTn id="42" fill="hold">
                            <p:stCondLst>
                              <p:cond delay="500"/>
                            </p:stCondLst>
                            <p:childTnLst>
                              <p:par>
                                <p:cTn id="43" presetID="12" presetClass="entr" presetSubtype="1" fill="hold" nodeType="afterEffect">
                                  <p:stCondLst>
                                    <p:cond delay="0"/>
                                  </p:stCondLst>
                                  <p:childTnLst>
                                    <p:set>
                                      <p:cBhvr>
                                        <p:cTn id="44" dur="1" fill="hold">
                                          <p:stCondLst>
                                            <p:cond delay="0"/>
                                          </p:stCondLst>
                                        </p:cTn>
                                        <p:tgtEl>
                                          <p:spTgt spid="126"/>
                                        </p:tgtEl>
                                        <p:attrNameLst>
                                          <p:attrName>style.visibility</p:attrName>
                                        </p:attrNameLst>
                                      </p:cBhvr>
                                      <p:to>
                                        <p:strVal val="visible"/>
                                      </p:to>
                                    </p:set>
                                    <p:anim calcmode="lin" valueType="num">
                                      <p:cBhvr>
                                        <p:cTn id="45" dur="500"/>
                                        <p:tgtEl>
                                          <p:spTgt spid="126"/>
                                        </p:tgtEl>
                                        <p:attrNameLst>
                                          <p:attrName>ppt_y</p:attrName>
                                        </p:attrNameLst>
                                      </p:cBhvr>
                                      <p:tavLst>
                                        <p:tav tm="0">
                                          <p:val>
                                            <p:strVal val="#ppt_y-#ppt_h*1.125000"/>
                                          </p:val>
                                        </p:tav>
                                        <p:tav tm="100000">
                                          <p:val>
                                            <p:strVal val="#ppt_y"/>
                                          </p:val>
                                        </p:tav>
                                      </p:tavLst>
                                    </p:anim>
                                    <p:animEffect>
                                      <p:cBhvr>
                                        <p:cTn id="46" dur="500"/>
                                        <p:tgtEl>
                                          <p:spTgt spid="126"/>
                                        </p:tgtEl>
                                      </p:cBhvr>
                                    </p:animEffect>
                                  </p:childTnLst>
                                </p:cTn>
                              </p:par>
                            </p:childTnLst>
                          </p:cTn>
                        </p:par>
                        <p:par>
                          <p:cTn id="47" fill="hold">
                            <p:stCondLst>
                              <p:cond delay="1000"/>
                            </p:stCondLst>
                            <p:childTnLst>
                              <p:par>
                                <p:cTn id="48" presetID="12" presetClass="entr" presetSubtype="2" fill="hold" nodeType="afterEffect">
                                  <p:stCondLst>
                                    <p:cond delay="0"/>
                                  </p:stCondLst>
                                  <p:childTnLst>
                                    <p:set>
                                      <p:cBhvr>
                                        <p:cTn id="49" dur="1" fill="hold">
                                          <p:stCondLst>
                                            <p:cond delay="0"/>
                                          </p:stCondLst>
                                        </p:cTn>
                                        <p:tgtEl>
                                          <p:spTgt spid="129"/>
                                        </p:tgtEl>
                                        <p:attrNameLst>
                                          <p:attrName>style.visibility</p:attrName>
                                        </p:attrNameLst>
                                      </p:cBhvr>
                                      <p:to>
                                        <p:strVal val="visible"/>
                                      </p:to>
                                    </p:set>
                                    <p:anim calcmode="lin" valueType="num">
                                      <p:cBhvr>
                                        <p:cTn id="50" dur="500"/>
                                        <p:tgtEl>
                                          <p:spTgt spid="129"/>
                                        </p:tgtEl>
                                        <p:attrNameLst>
                                          <p:attrName>ppt_x</p:attrName>
                                        </p:attrNameLst>
                                      </p:cBhvr>
                                      <p:tavLst>
                                        <p:tav tm="0">
                                          <p:val>
                                            <p:strVal val="#ppt_x+#ppt_w*1.125000"/>
                                          </p:val>
                                        </p:tav>
                                        <p:tav tm="100000">
                                          <p:val>
                                            <p:strVal val="#ppt_x"/>
                                          </p:val>
                                        </p:tav>
                                      </p:tavLst>
                                    </p:anim>
                                    <p:animEffect>
                                      <p:cBhvr>
                                        <p:cTn id="51" dur="500"/>
                                        <p:tgtEl>
                                          <p:spTgt spid="129"/>
                                        </p:tgtEl>
                                      </p:cBhvr>
                                    </p:animEffect>
                                  </p:childTnLst>
                                </p:cTn>
                              </p:par>
                              <p:par>
                                <p:cTn id="52" presetID="12" presetClass="entr" presetSubtype="8" fill="hold" nodeType="withEffect">
                                  <p:stCondLst>
                                    <p:cond delay="0"/>
                                  </p:stCondLst>
                                  <p:childTnLst>
                                    <p:set>
                                      <p:cBhvr>
                                        <p:cTn id="53" dur="1" fill="hold">
                                          <p:stCondLst>
                                            <p:cond delay="0"/>
                                          </p:stCondLst>
                                        </p:cTn>
                                        <p:tgtEl>
                                          <p:spTgt spid="152"/>
                                        </p:tgtEl>
                                        <p:attrNameLst>
                                          <p:attrName>style.visibility</p:attrName>
                                        </p:attrNameLst>
                                      </p:cBhvr>
                                      <p:to>
                                        <p:strVal val="visible"/>
                                      </p:to>
                                    </p:set>
                                    <p:anim calcmode="lin" valueType="num">
                                      <p:cBhvr>
                                        <p:cTn id="54" dur="500"/>
                                        <p:tgtEl>
                                          <p:spTgt spid="152"/>
                                        </p:tgtEl>
                                        <p:attrNameLst>
                                          <p:attrName>ppt_x</p:attrName>
                                        </p:attrNameLst>
                                      </p:cBhvr>
                                      <p:tavLst>
                                        <p:tav tm="0">
                                          <p:val>
                                            <p:strVal val="#ppt_x-#ppt_w*1.125000"/>
                                          </p:val>
                                        </p:tav>
                                        <p:tav tm="100000">
                                          <p:val>
                                            <p:strVal val="#ppt_x"/>
                                          </p:val>
                                        </p:tav>
                                      </p:tavLst>
                                    </p:anim>
                                    <p:animEffect>
                                      <p:cBhvr>
                                        <p:cTn id="55" dur="500"/>
                                        <p:tgtEl>
                                          <p:spTgt spid="152"/>
                                        </p:tgtEl>
                                      </p:cBhvr>
                                    </p:animEffect>
                                  </p:childTnLst>
                                </p:cTn>
                              </p:par>
                            </p:childTnLst>
                          </p:cTn>
                        </p:par>
                        <p:par>
                          <p:cTn id="56" fill="hold">
                            <p:stCondLst>
                              <p:cond delay="1500"/>
                            </p:stCondLst>
                            <p:childTnLst>
                              <p:par>
                                <p:cTn id="57" presetID="23" presetClass="entr" presetSubtype="16" fill="hold" grpId="0" nodeType="afterEffect">
                                  <p:stCondLst>
                                    <p:cond delay="0"/>
                                  </p:stCondLst>
                                  <p:childTnLst>
                                    <p:set>
                                      <p:cBhvr>
                                        <p:cTn id="58" dur="1" fill="hold">
                                          <p:stCondLst>
                                            <p:cond delay="0"/>
                                          </p:stCondLst>
                                        </p:cTn>
                                        <p:tgtEl>
                                          <p:spTgt spid="158"/>
                                        </p:tgtEl>
                                        <p:attrNameLst>
                                          <p:attrName>style.visibility</p:attrName>
                                        </p:attrNameLst>
                                      </p:cBhvr>
                                      <p:to>
                                        <p:strVal val="visible"/>
                                      </p:to>
                                    </p:set>
                                    <p:anim calcmode="lin" valueType="num">
                                      <p:cBhvr>
                                        <p:cTn id="59" dur="500" fill="hold"/>
                                        <p:tgtEl>
                                          <p:spTgt spid="158"/>
                                        </p:tgtEl>
                                        <p:attrNameLst>
                                          <p:attrName>ppt_w</p:attrName>
                                        </p:attrNameLst>
                                      </p:cBhvr>
                                      <p:tavLst>
                                        <p:tav tm="0">
                                          <p:val>
                                            <p:fltVal val="0"/>
                                          </p:val>
                                        </p:tav>
                                        <p:tav tm="100000">
                                          <p:val>
                                            <p:strVal val="#ppt_w"/>
                                          </p:val>
                                        </p:tav>
                                      </p:tavLst>
                                    </p:anim>
                                    <p:anim calcmode="lin" valueType="num">
                                      <p:cBhvr>
                                        <p:cTn id="60" dur="500" fill="hold"/>
                                        <p:tgtEl>
                                          <p:spTgt spid="158"/>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0"/>
                                  </p:stCondLst>
                                  <p:childTnLst>
                                    <p:set>
                                      <p:cBhvr>
                                        <p:cTn id="62" dur="1" fill="hold">
                                          <p:stCondLst>
                                            <p:cond delay="0"/>
                                          </p:stCondLst>
                                        </p:cTn>
                                        <p:tgtEl>
                                          <p:spTgt spid="156"/>
                                        </p:tgtEl>
                                        <p:attrNameLst>
                                          <p:attrName>style.visibility</p:attrName>
                                        </p:attrNameLst>
                                      </p:cBhvr>
                                      <p:to>
                                        <p:strVal val="visible"/>
                                      </p:to>
                                    </p:set>
                                    <p:anim calcmode="lin" valueType="num">
                                      <p:cBhvr>
                                        <p:cTn id="63" dur="500" fill="hold"/>
                                        <p:tgtEl>
                                          <p:spTgt spid="156"/>
                                        </p:tgtEl>
                                        <p:attrNameLst>
                                          <p:attrName>ppt_w</p:attrName>
                                        </p:attrNameLst>
                                      </p:cBhvr>
                                      <p:tavLst>
                                        <p:tav tm="0">
                                          <p:val>
                                            <p:fltVal val="0"/>
                                          </p:val>
                                        </p:tav>
                                        <p:tav tm="100000">
                                          <p:val>
                                            <p:strVal val="#ppt_w"/>
                                          </p:val>
                                        </p:tav>
                                      </p:tavLst>
                                    </p:anim>
                                    <p:anim calcmode="lin" valueType="num">
                                      <p:cBhvr>
                                        <p:cTn id="64" dur="500" fill="hold"/>
                                        <p:tgtEl>
                                          <p:spTgt spid="156"/>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0"/>
                                  </p:stCondLst>
                                  <p:childTnLst>
                                    <p:set>
                                      <p:cBhvr>
                                        <p:cTn id="66" dur="1" fill="hold">
                                          <p:stCondLst>
                                            <p:cond delay="0"/>
                                          </p:stCondLst>
                                        </p:cTn>
                                        <p:tgtEl>
                                          <p:spTgt spid="160"/>
                                        </p:tgtEl>
                                        <p:attrNameLst>
                                          <p:attrName>style.visibility</p:attrName>
                                        </p:attrNameLst>
                                      </p:cBhvr>
                                      <p:to>
                                        <p:strVal val="visible"/>
                                      </p:to>
                                    </p:set>
                                    <p:anim calcmode="lin" valueType="num">
                                      <p:cBhvr>
                                        <p:cTn id="67" dur="500" fill="hold"/>
                                        <p:tgtEl>
                                          <p:spTgt spid="160"/>
                                        </p:tgtEl>
                                        <p:attrNameLst>
                                          <p:attrName>ppt_w</p:attrName>
                                        </p:attrNameLst>
                                      </p:cBhvr>
                                      <p:tavLst>
                                        <p:tav tm="0">
                                          <p:val>
                                            <p:fltVal val="0"/>
                                          </p:val>
                                        </p:tav>
                                        <p:tav tm="100000">
                                          <p:val>
                                            <p:strVal val="#ppt_w"/>
                                          </p:val>
                                        </p:tav>
                                      </p:tavLst>
                                    </p:anim>
                                    <p:anim calcmode="lin" valueType="num">
                                      <p:cBhvr>
                                        <p:cTn id="68" dur="500" fill="hold"/>
                                        <p:tgtEl>
                                          <p:spTgt spid="160"/>
                                        </p:tgtEl>
                                        <p:attrNameLst>
                                          <p:attrName>ppt_h</p:attrName>
                                        </p:attrNameLst>
                                      </p:cBhvr>
                                      <p:tavLst>
                                        <p:tav tm="0">
                                          <p:val>
                                            <p:fltVal val="0"/>
                                          </p:val>
                                        </p:tav>
                                        <p:tav tm="100000">
                                          <p:val>
                                            <p:strVal val="#ppt_h"/>
                                          </p:val>
                                        </p:tav>
                                      </p:tavLst>
                                    </p:anim>
                                  </p:childTnLst>
                                </p:cTn>
                              </p:par>
                            </p:childTnLst>
                          </p:cTn>
                        </p:par>
                        <p:par>
                          <p:cTn id="69" fill="hold">
                            <p:stCondLst>
                              <p:cond delay="2000"/>
                            </p:stCondLst>
                            <p:childTnLst>
                              <p:par>
                                <p:cTn id="70" presetID="20" presetClass="entr" presetSubtype="0" fill="hold" grpId="0" nodeType="afterEffect">
                                  <p:stCondLst>
                                    <p:cond delay="0"/>
                                  </p:stCondLst>
                                  <p:childTnLst>
                                    <p:set>
                                      <p:cBhvr>
                                        <p:cTn id="71" dur="1" fill="hold">
                                          <p:stCondLst>
                                            <p:cond delay="0"/>
                                          </p:stCondLst>
                                        </p:cTn>
                                        <p:tgtEl>
                                          <p:spTgt spid="159"/>
                                        </p:tgtEl>
                                        <p:attrNameLst>
                                          <p:attrName>style.visibility</p:attrName>
                                        </p:attrNameLst>
                                      </p:cBhvr>
                                      <p:to>
                                        <p:strVal val="visible"/>
                                      </p:to>
                                    </p:set>
                                    <p:animEffect>
                                      <p:cBhvr>
                                        <p:cTn id="72" dur="750"/>
                                        <p:tgtEl>
                                          <p:spTgt spid="159"/>
                                        </p:tgtEl>
                                      </p:cBhvr>
                                    </p:animEffect>
                                  </p:childTnLst>
                                </p:cTn>
                              </p:par>
                              <p:par>
                                <p:cTn id="73" presetID="20" presetClass="entr" presetSubtype="0" fill="hold" grpId="0" nodeType="withEffect">
                                  <p:stCondLst>
                                    <p:cond delay="0"/>
                                  </p:stCondLst>
                                  <p:childTnLst>
                                    <p:set>
                                      <p:cBhvr>
                                        <p:cTn id="74" dur="1" fill="hold">
                                          <p:stCondLst>
                                            <p:cond delay="0"/>
                                          </p:stCondLst>
                                        </p:cTn>
                                        <p:tgtEl>
                                          <p:spTgt spid="157"/>
                                        </p:tgtEl>
                                        <p:attrNameLst>
                                          <p:attrName>style.visibility</p:attrName>
                                        </p:attrNameLst>
                                      </p:cBhvr>
                                      <p:to>
                                        <p:strVal val="visible"/>
                                      </p:to>
                                    </p:set>
                                    <p:animEffect>
                                      <p:cBhvr>
                                        <p:cTn id="75" dur="750"/>
                                        <p:tgtEl>
                                          <p:spTgt spid="157"/>
                                        </p:tgtEl>
                                      </p:cBhvr>
                                    </p:animEffect>
                                  </p:childTnLst>
                                </p:cTn>
                              </p:par>
                              <p:par>
                                <p:cTn id="76" presetID="20" presetClass="entr" presetSubtype="0" fill="hold" grpId="0" nodeType="withEffect">
                                  <p:stCondLst>
                                    <p:cond delay="0"/>
                                  </p:stCondLst>
                                  <p:childTnLst>
                                    <p:set>
                                      <p:cBhvr>
                                        <p:cTn id="77" dur="1" fill="hold">
                                          <p:stCondLst>
                                            <p:cond delay="0"/>
                                          </p:stCondLst>
                                        </p:cTn>
                                        <p:tgtEl>
                                          <p:spTgt spid="161"/>
                                        </p:tgtEl>
                                        <p:attrNameLst>
                                          <p:attrName>style.visibility</p:attrName>
                                        </p:attrNameLst>
                                      </p:cBhvr>
                                      <p:to>
                                        <p:strVal val="visible"/>
                                      </p:to>
                                    </p:set>
                                    <p:animEffect>
                                      <p:cBhvr>
                                        <p:cTn id="78" dur="75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8" grpId="0"/>
      <p:bldP spid="49" grpId="0" animBg="1"/>
      <p:bldP spid="55" grpId="0"/>
      <p:bldP spid="56" grpId="0" animBg="1"/>
      <p:bldP spid="124" grpId="0" animBg="1"/>
      <p:bldP spid="155" grpId="0"/>
      <p:bldP spid="156" grpId="0" bldLvl="0" autoUpdateAnimBg="0"/>
      <p:bldP spid="157" grpId="0" bldLvl="0" autoUpdateAnimBg="0"/>
      <p:bldP spid="158" grpId="0" bldLvl="0" autoUpdateAnimBg="0"/>
      <p:bldP spid="159" grpId="0" bldLvl="0" autoUpdateAnimBg="0"/>
      <p:bldP spid="160" grpId="0" bldLvl="0" autoUpdateAnimBg="0"/>
      <p:bldP spid="161"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101" name="圆角矩形 100"/>
          <p:cNvSpPr/>
          <p:nvPr/>
        </p:nvSpPr>
        <p:spPr>
          <a:xfrm>
            <a:off x="4869480" y="3431952"/>
            <a:ext cx="3437649" cy="864096"/>
          </a:xfrm>
          <a:prstGeom prst="roundRect">
            <a:avLst/>
          </a:prstGeom>
          <a:noFill/>
          <a:ln w="635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圆角矩形 101"/>
          <p:cNvSpPr/>
          <p:nvPr/>
        </p:nvSpPr>
        <p:spPr>
          <a:xfrm>
            <a:off x="4869480" y="2387712"/>
            <a:ext cx="3437649" cy="864096"/>
          </a:xfrm>
          <a:prstGeom prst="roundRect">
            <a:avLst/>
          </a:prstGeom>
          <a:noFill/>
          <a:ln w="635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102"/>
          <p:cNvSpPr/>
          <p:nvPr/>
        </p:nvSpPr>
        <p:spPr>
          <a:xfrm>
            <a:off x="4869480" y="1343473"/>
            <a:ext cx="3437649" cy="864096"/>
          </a:xfrm>
          <a:prstGeom prst="roundRect">
            <a:avLst/>
          </a:prstGeom>
          <a:noFill/>
          <a:ln w="635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 name="组合 103"/>
          <p:cNvGrpSpPr/>
          <p:nvPr/>
        </p:nvGrpSpPr>
        <p:grpSpPr>
          <a:xfrm>
            <a:off x="4638417" y="1547908"/>
            <a:ext cx="466553" cy="472773"/>
            <a:chOff x="3321560" y="3740880"/>
            <a:chExt cx="726076" cy="735755"/>
          </a:xfrm>
        </p:grpSpPr>
        <p:grpSp>
          <p:nvGrpSpPr>
            <p:cNvPr id="105" name="组合 104"/>
            <p:cNvGrpSpPr/>
            <p:nvPr/>
          </p:nvGrpSpPr>
          <p:grpSpPr>
            <a:xfrm>
              <a:off x="3321560" y="3740880"/>
              <a:ext cx="726076" cy="735755"/>
              <a:chOff x="2097688" y="3921180"/>
              <a:chExt cx="2446337" cy="2478949"/>
            </a:xfrm>
          </p:grpSpPr>
          <p:sp>
            <p:nvSpPr>
              <p:cNvPr id="107"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08" name="Oval 62"/>
              <p:cNvSpPr>
                <a:spLocks noChangeArrowheads="1"/>
              </p:cNvSpPr>
              <p:nvPr/>
            </p:nvSpPr>
            <p:spPr bwMode="auto">
              <a:xfrm>
                <a:off x="2184215" y="3921180"/>
                <a:ext cx="2284415" cy="2284413"/>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106" name="椭圆 105"/>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200" dirty="0">
                <a:latin typeface="微软雅黑" panose="020B0503020204020204" pitchFamily="34" charset="-122"/>
                <a:ea typeface="微软雅黑" panose="020B0503020204020204" pitchFamily="34" charset="-122"/>
              </a:endParaRPr>
            </a:p>
          </p:txBody>
        </p:sp>
      </p:grpSp>
      <p:grpSp>
        <p:nvGrpSpPr>
          <p:cNvPr id="109" name="组合 108"/>
          <p:cNvGrpSpPr/>
          <p:nvPr/>
        </p:nvGrpSpPr>
        <p:grpSpPr>
          <a:xfrm>
            <a:off x="4629306" y="2600925"/>
            <a:ext cx="466553" cy="472773"/>
            <a:chOff x="3321560" y="3740880"/>
            <a:chExt cx="726076" cy="735755"/>
          </a:xfrm>
        </p:grpSpPr>
        <p:grpSp>
          <p:nvGrpSpPr>
            <p:cNvPr id="110" name="组合 109"/>
            <p:cNvGrpSpPr/>
            <p:nvPr/>
          </p:nvGrpSpPr>
          <p:grpSpPr>
            <a:xfrm>
              <a:off x="3321560" y="3740880"/>
              <a:ext cx="726076" cy="735755"/>
              <a:chOff x="2097688" y="3921180"/>
              <a:chExt cx="2446337" cy="2478949"/>
            </a:xfrm>
          </p:grpSpPr>
          <p:sp>
            <p:nvSpPr>
              <p:cNvPr id="11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13" name="Oval 62"/>
              <p:cNvSpPr>
                <a:spLocks noChangeArrowheads="1"/>
              </p:cNvSpPr>
              <p:nvPr/>
            </p:nvSpPr>
            <p:spPr bwMode="auto">
              <a:xfrm>
                <a:off x="2184215" y="3921180"/>
                <a:ext cx="2284415" cy="2284413"/>
              </a:xfrm>
              <a:prstGeom prst="ellipse">
                <a:avLst/>
              </a:prstGeom>
              <a:solidFill>
                <a:schemeClr val="bg1">
                  <a:lumMod val="50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111" name="椭圆 110"/>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200" dirty="0">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4636203" y="3615582"/>
            <a:ext cx="466553" cy="465948"/>
            <a:chOff x="3321560" y="3751502"/>
            <a:chExt cx="726076" cy="725134"/>
          </a:xfrm>
        </p:grpSpPr>
        <p:grpSp>
          <p:nvGrpSpPr>
            <p:cNvPr id="115" name="组合 114"/>
            <p:cNvGrpSpPr/>
            <p:nvPr/>
          </p:nvGrpSpPr>
          <p:grpSpPr>
            <a:xfrm>
              <a:off x="3321560" y="3751502"/>
              <a:ext cx="726076" cy="725134"/>
              <a:chOff x="2097688" y="3956966"/>
              <a:chExt cx="2446337" cy="2443163"/>
            </a:xfrm>
          </p:grpSpPr>
          <p:sp>
            <p:nvSpPr>
              <p:cNvPr id="117"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18" name="Oval 62"/>
              <p:cNvSpPr>
                <a:spLocks noChangeArrowheads="1"/>
              </p:cNvSpPr>
              <p:nvPr/>
            </p:nvSpPr>
            <p:spPr bwMode="auto">
              <a:xfrm>
                <a:off x="2184214" y="4033556"/>
                <a:ext cx="2284414" cy="2284414"/>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116" name="椭圆 115"/>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200" dirty="0">
                <a:latin typeface="微软雅黑" panose="020B0503020204020204" pitchFamily="34" charset="-122"/>
                <a:ea typeface="微软雅黑" panose="020B0503020204020204" pitchFamily="34" charset="-122"/>
              </a:endParaRPr>
            </a:p>
          </p:txBody>
        </p:sp>
      </p:grpSp>
      <p:grpSp>
        <p:nvGrpSpPr>
          <p:cNvPr id="119" name="组合 118"/>
          <p:cNvGrpSpPr/>
          <p:nvPr/>
        </p:nvGrpSpPr>
        <p:grpSpPr>
          <a:xfrm>
            <a:off x="1869395" y="1944798"/>
            <a:ext cx="1858899" cy="1602500"/>
            <a:chOff x="2030922" y="2327368"/>
            <a:chExt cx="1528342" cy="1317536"/>
          </a:xfrm>
        </p:grpSpPr>
        <p:sp>
          <p:nvSpPr>
            <p:cNvPr id="120" name="六边形 119"/>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1" name="任意多边形 120"/>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22" name="六边形 121"/>
            <p:cNvSpPr/>
            <p:nvPr/>
          </p:nvSpPr>
          <p:spPr>
            <a:xfrm>
              <a:off x="2298341" y="2557901"/>
              <a:ext cx="993503" cy="856467"/>
            </a:xfrm>
            <a:prstGeom prst="hexagon">
              <a:avLst/>
            </a:prstGeom>
            <a:solidFill>
              <a:srgbClr val="005A9E"/>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3" name="梯形 122"/>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5" name="任意多边形 124"/>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26" name="梯形 125"/>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7" name="TextBox 126"/>
          <p:cNvSpPr txBox="1"/>
          <p:nvPr/>
        </p:nvSpPr>
        <p:spPr>
          <a:xfrm>
            <a:off x="2358931" y="2326997"/>
            <a:ext cx="882704" cy="86177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800" b="1" dirty="0" smtClean="0">
                <a:solidFill>
                  <a:schemeClr val="bg1"/>
                </a:solidFill>
              </a:rPr>
              <a:t>项目展示</a:t>
            </a:r>
            <a:endParaRPr lang="en-US" altLang="zh-CN" sz="2800" b="1" dirty="0">
              <a:solidFill>
                <a:schemeClr val="bg1"/>
              </a:solidFill>
            </a:endParaRPr>
          </a:p>
        </p:txBody>
      </p:sp>
      <p:sp>
        <p:nvSpPr>
          <p:cNvPr id="128" name="TextBox 127"/>
          <p:cNvSpPr txBox="1"/>
          <p:nvPr/>
        </p:nvSpPr>
        <p:spPr>
          <a:xfrm>
            <a:off x="4798585" y="1606244"/>
            <a:ext cx="144016" cy="338554"/>
          </a:xfrm>
          <a:prstGeom prst="rect">
            <a:avLst/>
          </a:prstGeom>
          <a:noFill/>
        </p:spPr>
        <p:txBody>
          <a:bodyPr wrap="square" lIns="0" tIns="0" rIns="0" bIns="0" rtlCol="0">
            <a:spAutoFit/>
          </a:bodyPr>
          <a:lstStyle/>
          <a:p>
            <a:pPr algn="ctr"/>
            <a:r>
              <a:rPr lang="en-US" altLang="zh-CN" sz="2200" b="1" dirty="0" smtClean="0">
                <a:solidFill>
                  <a:schemeClr val="bg1"/>
                </a:solidFill>
                <a:latin typeface="微软雅黑" panose="020B0503020204020204" pitchFamily="34" charset="-122"/>
                <a:ea typeface="微软雅黑" panose="020B0503020204020204" pitchFamily="34" charset="-122"/>
              </a:rPr>
              <a:t>1</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129" name="TextBox 128"/>
          <p:cNvSpPr txBox="1"/>
          <p:nvPr/>
        </p:nvSpPr>
        <p:spPr>
          <a:xfrm>
            <a:off x="4798585" y="2650483"/>
            <a:ext cx="144016" cy="338554"/>
          </a:xfrm>
          <a:prstGeom prst="rect">
            <a:avLst/>
          </a:prstGeom>
          <a:noFill/>
        </p:spPr>
        <p:txBody>
          <a:bodyPr wrap="square" lIns="0" tIns="0" rIns="0" bIns="0" rtlCol="0">
            <a:spAutoFit/>
          </a:bodyPr>
          <a:lstStyle/>
          <a:p>
            <a:pPr algn="ctr"/>
            <a:r>
              <a:rPr lang="en-US" altLang="zh-CN" sz="2200" b="1" dirty="0" smtClean="0">
                <a:solidFill>
                  <a:schemeClr val="bg1"/>
                </a:solidFill>
                <a:latin typeface="微软雅黑" panose="020B0503020204020204" pitchFamily="34" charset="-122"/>
                <a:ea typeface="微软雅黑" panose="020B0503020204020204" pitchFamily="34" charset="-122"/>
              </a:rPr>
              <a:t>2</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130" name="TextBox 129"/>
          <p:cNvSpPr txBox="1"/>
          <p:nvPr/>
        </p:nvSpPr>
        <p:spPr>
          <a:xfrm>
            <a:off x="4798585" y="3694723"/>
            <a:ext cx="144016" cy="338554"/>
          </a:xfrm>
          <a:prstGeom prst="rect">
            <a:avLst/>
          </a:prstGeom>
          <a:noFill/>
        </p:spPr>
        <p:txBody>
          <a:bodyPr wrap="square" lIns="0" tIns="0" rIns="0" bIns="0" rtlCol="0">
            <a:spAutoFit/>
          </a:bodyPr>
          <a:lstStyle/>
          <a:p>
            <a:pPr algn="ctr"/>
            <a:r>
              <a:rPr lang="en-US" altLang="zh-CN" sz="2200" b="1" dirty="0" smtClean="0">
                <a:solidFill>
                  <a:schemeClr val="bg1"/>
                </a:solidFill>
                <a:latin typeface="微软雅黑" panose="020B0503020204020204" pitchFamily="34" charset="-122"/>
                <a:ea typeface="微软雅黑" panose="020B0503020204020204" pitchFamily="34" charset="-122"/>
              </a:rPr>
              <a:t>3</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131" name="TextBox 130"/>
          <p:cNvSpPr txBox="1"/>
          <p:nvPr/>
        </p:nvSpPr>
        <p:spPr>
          <a:xfrm>
            <a:off x="5159676" y="1525453"/>
            <a:ext cx="2941847"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b="1" dirty="0" smtClean="0"/>
              <a:t>产品说明一</a:t>
            </a:r>
            <a:r>
              <a:rPr lang="en-US" altLang="zh-CN" dirty="0" smtClean="0"/>
              <a:t>……</a:t>
            </a:r>
            <a:r>
              <a:rPr lang="zh-CN" altLang="en-US" dirty="0" smtClean="0"/>
              <a:t>点击</a:t>
            </a:r>
            <a:r>
              <a:rPr lang="zh-CN" altLang="en-US" dirty="0"/>
              <a:t>输入本栏的具体文字，简明扼要的说明分项内容，此为概念图解，请根据您的具体内容酌情修改</a:t>
            </a:r>
            <a:endParaRPr lang="en-US" altLang="zh-CN" dirty="0"/>
          </a:p>
        </p:txBody>
      </p:sp>
      <p:sp>
        <p:nvSpPr>
          <p:cNvPr id="132" name="TextBox 131"/>
          <p:cNvSpPr txBox="1"/>
          <p:nvPr/>
        </p:nvSpPr>
        <p:spPr>
          <a:xfrm>
            <a:off x="5159676" y="2569692"/>
            <a:ext cx="2941847"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b="1" dirty="0"/>
              <a:t>产品说明二</a:t>
            </a:r>
            <a:r>
              <a:rPr lang="en-US" altLang="zh-CN" dirty="0" smtClean="0"/>
              <a:t>……</a:t>
            </a:r>
            <a:r>
              <a:rPr lang="zh-CN" altLang="en-US" dirty="0"/>
              <a:t>点击输入本栏的具体文字，简明扼要的说明分项内容，此为概念图解，请根据您的具体内容酌情修改</a:t>
            </a:r>
            <a:endParaRPr lang="en-US" altLang="zh-CN" dirty="0"/>
          </a:p>
        </p:txBody>
      </p:sp>
      <p:sp>
        <p:nvSpPr>
          <p:cNvPr id="133" name="TextBox 132"/>
          <p:cNvSpPr txBox="1"/>
          <p:nvPr/>
        </p:nvSpPr>
        <p:spPr>
          <a:xfrm>
            <a:off x="5159676" y="3613932"/>
            <a:ext cx="2941847"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b="1" dirty="0"/>
              <a:t>产品说明三</a:t>
            </a:r>
            <a:r>
              <a:rPr lang="en-US" altLang="zh-CN" dirty="0" smtClean="0"/>
              <a:t>……</a:t>
            </a:r>
            <a:r>
              <a:rPr lang="zh-CN" altLang="en-US" dirty="0"/>
              <a:t>点击输入本栏的具体文字，简明扼要的说明分项内容，此为概念图解，请根据您的具体内容酌情修改</a:t>
            </a:r>
            <a:endParaRPr lang="en-US" altLang="zh-CN" dirty="0"/>
          </a:p>
        </p:txBody>
      </p:sp>
      <p:grpSp>
        <p:nvGrpSpPr>
          <p:cNvPr id="134" name="组合 133"/>
          <p:cNvGrpSpPr/>
          <p:nvPr/>
        </p:nvGrpSpPr>
        <p:grpSpPr>
          <a:xfrm>
            <a:off x="1861455" y="3299607"/>
            <a:ext cx="726076" cy="725134"/>
            <a:chOff x="3321560" y="3751502"/>
            <a:chExt cx="726076" cy="725134"/>
          </a:xfrm>
        </p:grpSpPr>
        <p:grpSp>
          <p:nvGrpSpPr>
            <p:cNvPr id="135" name="组合 134"/>
            <p:cNvGrpSpPr/>
            <p:nvPr/>
          </p:nvGrpSpPr>
          <p:grpSpPr>
            <a:xfrm>
              <a:off x="3321560" y="3751502"/>
              <a:ext cx="726076" cy="725134"/>
              <a:chOff x="2097688" y="3956966"/>
              <a:chExt cx="2446337" cy="2443163"/>
            </a:xfrm>
          </p:grpSpPr>
          <p:sp>
            <p:nvSpPr>
              <p:cNvPr id="137"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38" name="Oval 62"/>
              <p:cNvSpPr>
                <a:spLocks noChangeArrowheads="1"/>
              </p:cNvSpPr>
              <p:nvPr/>
            </p:nvSpPr>
            <p:spPr bwMode="auto">
              <a:xfrm>
                <a:off x="2184214" y="4033556"/>
                <a:ext cx="2284414" cy="2284414"/>
              </a:xfrm>
              <a:prstGeom prst="ellipse">
                <a:avLst/>
              </a:prstGeom>
              <a:solidFill>
                <a:schemeClr val="bg1">
                  <a:lumMod val="50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136" name="椭圆 135"/>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grpSp>
      <p:grpSp>
        <p:nvGrpSpPr>
          <p:cNvPr id="139" name="组合 138"/>
          <p:cNvGrpSpPr/>
          <p:nvPr/>
        </p:nvGrpSpPr>
        <p:grpSpPr>
          <a:xfrm>
            <a:off x="2986683" y="3303289"/>
            <a:ext cx="726076" cy="725134"/>
            <a:chOff x="3321560" y="3751502"/>
            <a:chExt cx="726076" cy="725134"/>
          </a:xfrm>
        </p:grpSpPr>
        <p:grpSp>
          <p:nvGrpSpPr>
            <p:cNvPr id="140" name="组合 139"/>
            <p:cNvGrpSpPr/>
            <p:nvPr/>
          </p:nvGrpSpPr>
          <p:grpSpPr>
            <a:xfrm>
              <a:off x="3321560" y="3751502"/>
              <a:ext cx="726076" cy="725134"/>
              <a:chOff x="2097688" y="3956966"/>
              <a:chExt cx="2446337" cy="2443163"/>
            </a:xfrm>
          </p:grpSpPr>
          <p:sp>
            <p:nvSpPr>
              <p:cNvPr id="14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3" name="Oval 62"/>
              <p:cNvSpPr>
                <a:spLocks noChangeArrowheads="1"/>
              </p:cNvSpPr>
              <p:nvPr/>
            </p:nvSpPr>
            <p:spPr bwMode="auto">
              <a:xfrm>
                <a:off x="2184214" y="4033556"/>
                <a:ext cx="2284414" cy="2284414"/>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141" name="椭圆 140"/>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grpSp>
      <p:grpSp>
        <p:nvGrpSpPr>
          <p:cNvPr id="144" name="组合 143"/>
          <p:cNvGrpSpPr/>
          <p:nvPr/>
        </p:nvGrpSpPr>
        <p:grpSpPr>
          <a:xfrm>
            <a:off x="3461780" y="2409191"/>
            <a:ext cx="726076" cy="725134"/>
            <a:chOff x="3321560" y="3751502"/>
            <a:chExt cx="726076" cy="725134"/>
          </a:xfrm>
        </p:grpSpPr>
        <p:grpSp>
          <p:nvGrpSpPr>
            <p:cNvPr id="145" name="组合 144"/>
            <p:cNvGrpSpPr/>
            <p:nvPr/>
          </p:nvGrpSpPr>
          <p:grpSpPr>
            <a:xfrm>
              <a:off x="3321560" y="3751502"/>
              <a:ext cx="726076" cy="725134"/>
              <a:chOff x="2097688" y="3956966"/>
              <a:chExt cx="2446337" cy="2443163"/>
            </a:xfrm>
          </p:grpSpPr>
          <p:sp>
            <p:nvSpPr>
              <p:cNvPr id="147"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8" name="Oval 62"/>
              <p:cNvSpPr>
                <a:spLocks noChangeArrowheads="1"/>
              </p:cNvSpPr>
              <p:nvPr/>
            </p:nvSpPr>
            <p:spPr bwMode="auto">
              <a:xfrm>
                <a:off x="2184214" y="4033556"/>
                <a:ext cx="2284414" cy="2284414"/>
              </a:xfrm>
              <a:prstGeom prst="ellipse">
                <a:avLst/>
              </a:prstGeom>
              <a:solidFill>
                <a:schemeClr val="bg1">
                  <a:lumMod val="50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146" name="椭圆 145"/>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grpSp>
      <p:grpSp>
        <p:nvGrpSpPr>
          <p:cNvPr id="149" name="组合 148"/>
          <p:cNvGrpSpPr/>
          <p:nvPr/>
        </p:nvGrpSpPr>
        <p:grpSpPr>
          <a:xfrm>
            <a:off x="3114387" y="1448264"/>
            <a:ext cx="726076" cy="725134"/>
            <a:chOff x="3321560" y="3751502"/>
            <a:chExt cx="726076" cy="725134"/>
          </a:xfrm>
        </p:grpSpPr>
        <p:grpSp>
          <p:nvGrpSpPr>
            <p:cNvPr id="150" name="组合 149"/>
            <p:cNvGrpSpPr/>
            <p:nvPr/>
          </p:nvGrpSpPr>
          <p:grpSpPr>
            <a:xfrm>
              <a:off x="3321560" y="3751502"/>
              <a:ext cx="726076" cy="725134"/>
              <a:chOff x="2097688" y="3956966"/>
              <a:chExt cx="2446337" cy="2443163"/>
            </a:xfrm>
          </p:grpSpPr>
          <p:sp>
            <p:nvSpPr>
              <p:cNvPr id="15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53" name="Oval 62"/>
              <p:cNvSpPr>
                <a:spLocks noChangeArrowheads="1"/>
              </p:cNvSpPr>
              <p:nvPr/>
            </p:nvSpPr>
            <p:spPr bwMode="auto">
              <a:xfrm>
                <a:off x="2184214" y="4033556"/>
                <a:ext cx="2284414" cy="2284414"/>
              </a:xfrm>
              <a:prstGeom prst="ellipse">
                <a:avLst/>
              </a:prstGeom>
              <a:solidFill>
                <a:schemeClr val="bg1">
                  <a:lumMod val="50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151" name="椭圆 150"/>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grpSp>
      <p:grpSp>
        <p:nvGrpSpPr>
          <p:cNvPr id="154" name="组合 153"/>
          <p:cNvGrpSpPr/>
          <p:nvPr/>
        </p:nvGrpSpPr>
        <p:grpSpPr>
          <a:xfrm>
            <a:off x="1765754" y="1439171"/>
            <a:ext cx="726076" cy="725134"/>
            <a:chOff x="3321560" y="3751502"/>
            <a:chExt cx="726076" cy="725134"/>
          </a:xfrm>
        </p:grpSpPr>
        <p:grpSp>
          <p:nvGrpSpPr>
            <p:cNvPr id="155" name="组合 154"/>
            <p:cNvGrpSpPr/>
            <p:nvPr/>
          </p:nvGrpSpPr>
          <p:grpSpPr>
            <a:xfrm>
              <a:off x="3321560" y="3751502"/>
              <a:ext cx="726076" cy="725134"/>
              <a:chOff x="2097688" y="3956966"/>
              <a:chExt cx="2446337" cy="2443163"/>
            </a:xfrm>
          </p:grpSpPr>
          <p:sp>
            <p:nvSpPr>
              <p:cNvPr id="157"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58" name="Oval 62"/>
              <p:cNvSpPr>
                <a:spLocks noChangeArrowheads="1"/>
              </p:cNvSpPr>
              <p:nvPr/>
            </p:nvSpPr>
            <p:spPr bwMode="auto">
              <a:xfrm>
                <a:off x="2184214" y="4033556"/>
                <a:ext cx="2284414" cy="2284414"/>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156" name="椭圆 155"/>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grpSp>
      <p:grpSp>
        <p:nvGrpSpPr>
          <p:cNvPr id="159" name="组合 158"/>
          <p:cNvGrpSpPr/>
          <p:nvPr/>
        </p:nvGrpSpPr>
        <p:grpSpPr>
          <a:xfrm>
            <a:off x="1358191" y="2401845"/>
            <a:ext cx="726076" cy="725134"/>
            <a:chOff x="3321560" y="3751502"/>
            <a:chExt cx="726076" cy="725134"/>
          </a:xfrm>
        </p:grpSpPr>
        <p:grpSp>
          <p:nvGrpSpPr>
            <p:cNvPr id="160" name="组合 159"/>
            <p:cNvGrpSpPr/>
            <p:nvPr/>
          </p:nvGrpSpPr>
          <p:grpSpPr>
            <a:xfrm>
              <a:off x="3321560" y="3751502"/>
              <a:ext cx="726076" cy="725134"/>
              <a:chOff x="2097688" y="3956966"/>
              <a:chExt cx="2446337" cy="2443163"/>
            </a:xfrm>
          </p:grpSpPr>
          <p:sp>
            <p:nvSpPr>
              <p:cNvPr id="16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63" name="Oval 62"/>
              <p:cNvSpPr>
                <a:spLocks noChangeArrowheads="1"/>
              </p:cNvSpPr>
              <p:nvPr/>
            </p:nvSpPr>
            <p:spPr bwMode="auto">
              <a:xfrm>
                <a:off x="2184214" y="4033556"/>
                <a:ext cx="2284414" cy="2284414"/>
              </a:xfrm>
              <a:prstGeom prst="ellipse">
                <a:avLst/>
              </a:prstGeom>
              <a:solidFill>
                <a:schemeClr val="bg1">
                  <a:lumMod val="50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161" name="椭圆 160"/>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200" dirty="0">
                  <a:latin typeface="微软雅黑" panose="020B0503020204020204" pitchFamily="34" charset="-122"/>
                  <a:ea typeface="微软雅黑" panose="020B0503020204020204" pitchFamily="34" charset="-122"/>
                </a:rPr>
                <a:t>子</a:t>
              </a:r>
              <a:r>
                <a:rPr lang="zh-CN" altLang="en-US" sz="1200" dirty="0" smtClean="0">
                  <a:latin typeface="微软雅黑" panose="020B0503020204020204" pitchFamily="34" charset="-122"/>
                  <a:ea typeface="微软雅黑" panose="020B0503020204020204" pitchFamily="34" charset="-122"/>
                </a:rPr>
                <a:t>产品</a:t>
              </a:r>
              <a:endParaRPr lang="zh-CN" altLang="en-US" sz="1200" dirty="0">
                <a:latin typeface="微软雅黑" panose="020B0503020204020204" pitchFamily="34" charset="-122"/>
                <a:ea typeface="微软雅黑" panose="020B0503020204020204" pitchFamily="34" charset="-122"/>
              </a:endParaRPr>
            </a:p>
          </p:txBody>
        </p:sp>
      </p:grpSp>
      <p:sp>
        <p:nvSpPr>
          <p:cNvPr id="72" name="TextBox 71"/>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成功的项目展示二</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3" name="任意多边形 72"/>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74" name="TextBox 7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75" name="流程图: 摘录 7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0-#ppt_w/2"/>
                                          </p:val>
                                        </p:tav>
                                        <p:tav tm="100000">
                                          <p:val>
                                            <p:strVal val="#ppt_x"/>
                                          </p:val>
                                        </p:tav>
                                      </p:tavLst>
                                    </p:anim>
                                    <p:anim calcmode="lin" valueType="num">
                                      <p:cBhvr additive="base">
                                        <p:cTn id="14" dur="500" fill="hold"/>
                                        <p:tgtEl>
                                          <p:spTgt spid="7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additive="base">
                                        <p:cTn id="17" dur="500" fill="hold"/>
                                        <p:tgtEl>
                                          <p:spTgt spid="74"/>
                                        </p:tgtEl>
                                        <p:attrNameLst>
                                          <p:attrName>ppt_x</p:attrName>
                                        </p:attrNameLst>
                                      </p:cBhvr>
                                      <p:tavLst>
                                        <p:tav tm="0">
                                          <p:val>
                                            <p:strVal val="0-#ppt_w/2"/>
                                          </p:val>
                                        </p:tav>
                                        <p:tav tm="100000">
                                          <p:val>
                                            <p:strVal val="#ppt_x"/>
                                          </p:val>
                                        </p:tav>
                                      </p:tavLst>
                                    </p:anim>
                                    <p:anim calcmode="lin" valueType="num">
                                      <p:cBhvr additive="base">
                                        <p:cTn id="18"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72"/>
                                        </p:tgtEl>
                                        <p:attrNameLst>
                                          <p:attrName>style.visibility</p:attrName>
                                        </p:attrNameLst>
                                      </p:cBhvr>
                                      <p:to>
                                        <p:strVal val="visible"/>
                                      </p:to>
                                    </p:set>
                                    <p:anim calcmode="lin" valueType="num">
                                      <p:cBhvr>
                                        <p:cTn id="23" dur="5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72"/>
                                        </p:tgtEl>
                                        <p:attrNameLst>
                                          <p:attrName>ppt_y</p:attrName>
                                        </p:attrNameLst>
                                      </p:cBhvr>
                                      <p:tavLst>
                                        <p:tav tm="0">
                                          <p:val>
                                            <p:strVal val="#ppt_y"/>
                                          </p:val>
                                        </p:tav>
                                        <p:tav tm="100000">
                                          <p:val>
                                            <p:strVal val="#ppt_y"/>
                                          </p:val>
                                        </p:tav>
                                      </p:tavLst>
                                    </p:anim>
                                    <p:anim calcmode="lin" valueType="num">
                                      <p:cBhvr>
                                        <p:cTn id="25" dur="5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72"/>
                                        </p:tgtEl>
                                      </p:cBhvr>
                                    </p:animEffect>
                                  </p:childTnLst>
                                </p:cTn>
                              </p:par>
                            </p:childTnLst>
                          </p:cTn>
                        </p:par>
                        <p:par>
                          <p:cTn id="28" fill="hold">
                            <p:stCondLst>
                              <p:cond delay="85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0"/>
                                        <p:tgtEl>
                                          <p:spTgt spid="25"/>
                                        </p:tgtEl>
                                      </p:cBhvr>
                                    </p:animEffect>
                                  </p:childTnLst>
                                </p:cTn>
                              </p:par>
                            </p:childTnLst>
                          </p:cTn>
                        </p:par>
                        <p:par>
                          <p:cTn id="32" fill="hold">
                            <p:stCondLst>
                              <p:cond delay="2850"/>
                            </p:stCondLst>
                            <p:childTnLst>
                              <p:par>
                                <p:cTn id="33" presetID="21" presetClass="entr" presetSubtype="1" fill="hold" nodeType="after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wheel(1)">
                                      <p:cBhvr>
                                        <p:cTn id="35" dur="2400"/>
                                        <p:tgtEl>
                                          <p:spTgt spid="119"/>
                                        </p:tgtEl>
                                      </p:cBhvr>
                                    </p:animEffect>
                                  </p:childTnLst>
                                </p:cTn>
                              </p:par>
                              <p:par>
                                <p:cTn id="36" presetID="10" presetClass="entr" presetSubtype="0" fill="hold" nodeType="withEffect">
                                  <p:stCondLst>
                                    <p:cond delay="0"/>
                                  </p:stCondLst>
                                  <p:childTnLst>
                                    <p:set>
                                      <p:cBhvr>
                                        <p:cTn id="37" dur="1" fill="hold">
                                          <p:stCondLst>
                                            <p:cond delay="0"/>
                                          </p:stCondLst>
                                        </p:cTn>
                                        <p:tgtEl>
                                          <p:spTgt spid="149"/>
                                        </p:tgtEl>
                                        <p:attrNameLst>
                                          <p:attrName>style.visibility</p:attrName>
                                        </p:attrNameLst>
                                      </p:cBhvr>
                                      <p:to>
                                        <p:strVal val="visible"/>
                                      </p:to>
                                    </p:set>
                                    <p:animEffect transition="in" filter="fade">
                                      <p:cBhvr>
                                        <p:cTn id="38" dur="500"/>
                                        <p:tgtEl>
                                          <p:spTgt spid="149"/>
                                        </p:tgtEl>
                                      </p:cBhvr>
                                    </p:animEffect>
                                  </p:childTnLst>
                                </p:cTn>
                              </p:par>
                              <p:par>
                                <p:cTn id="39" presetID="10" presetClass="entr" presetSubtype="0" fill="hold" nodeType="withEffect">
                                  <p:stCondLst>
                                    <p:cond delay="40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500"/>
                                        <p:tgtEl>
                                          <p:spTgt spid="144"/>
                                        </p:tgtEl>
                                      </p:cBhvr>
                                    </p:animEffect>
                                  </p:childTnLst>
                                </p:cTn>
                              </p:par>
                              <p:par>
                                <p:cTn id="42" presetID="10" presetClass="entr" presetSubtype="0" fill="hold" nodeType="withEffect">
                                  <p:stCondLst>
                                    <p:cond delay="800"/>
                                  </p:stCondLst>
                                  <p:childTnLst>
                                    <p:set>
                                      <p:cBhvr>
                                        <p:cTn id="43" dur="1" fill="hold">
                                          <p:stCondLst>
                                            <p:cond delay="0"/>
                                          </p:stCondLst>
                                        </p:cTn>
                                        <p:tgtEl>
                                          <p:spTgt spid="139"/>
                                        </p:tgtEl>
                                        <p:attrNameLst>
                                          <p:attrName>style.visibility</p:attrName>
                                        </p:attrNameLst>
                                      </p:cBhvr>
                                      <p:to>
                                        <p:strVal val="visible"/>
                                      </p:to>
                                    </p:set>
                                    <p:animEffect transition="in" filter="fade">
                                      <p:cBhvr>
                                        <p:cTn id="44" dur="500"/>
                                        <p:tgtEl>
                                          <p:spTgt spid="139"/>
                                        </p:tgtEl>
                                      </p:cBhvr>
                                    </p:animEffect>
                                  </p:childTnLst>
                                </p:cTn>
                              </p:par>
                              <p:par>
                                <p:cTn id="45" presetID="10" presetClass="entr" presetSubtype="0" fill="hold" nodeType="withEffect">
                                  <p:stCondLst>
                                    <p:cond delay="1200"/>
                                  </p:stCondLst>
                                  <p:childTnLst>
                                    <p:set>
                                      <p:cBhvr>
                                        <p:cTn id="46" dur="1" fill="hold">
                                          <p:stCondLst>
                                            <p:cond delay="0"/>
                                          </p:stCondLst>
                                        </p:cTn>
                                        <p:tgtEl>
                                          <p:spTgt spid="134"/>
                                        </p:tgtEl>
                                        <p:attrNameLst>
                                          <p:attrName>style.visibility</p:attrName>
                                        </p:attrNameLst>
                                      </p:cBhvr>
                                      <p:to>
                                        <p:strVal val="visible"/>
                                      </p:to>
                                    </p:set>
                                    <p:animEffect transition="in" filter="fade">
                                      <p:cBhvr>
                                        <p:cTn id="47" dur="500"/>
                                        <p:tgtEl>
                                          <p:spTgt spid="134"/>
                                        </p:tgtEl>
                                      </p:cBhvr>
                                    </p:animEffect>
                                  </p:childTnLst>
                                </p:cTn>
                              </p:par>
                              <p:par>
                                <p:cTn id="48" presetID="10" presetClass="entr" presetSubtype="0" fill="hold" nodeType="withEffect">
                                  <p:stCondLst>
                                    <p:cond delay="1600"/>
                                  </p:stCondLst>
                                  <p:childTnLst>
                                    <p:set>
                                      <p:cBhvr>
                                        <p:cTn id="49" dur="1" fill="hold">
                                          <p:stCondLst>
                                            <p:cond delay="0"/>
                                          </p:stCondLst>
                                        </p:cTn>
                                        <p:tgtEl>
                                          <p:spTgt spid="159"/>
                                        </p:tgtEl>
                                        <p:attrNameLst>
                                          <p:attrName>style.visibility</p:attrName>
                                        </p:attrNameLst>
                                      </p:cBhvr>
                                      <p:to>
                                        <p:strVal val="visible"/>
                                      </p:to>
                                    </p:set>
                                    <p:animEffect transition="in" filter="fade">
                                      <p:cBhvr>
                                        <p:cTn id="50" dur="500"/>
                                        <p:tgtEl>
                                          <p:spTgt spid="159"/>
                                        </p:tgtEl>
                                      </p:cBhvr>
                                    </p:animEffect>
                                  </p:childTnLst>
                                </p:cTn>
                              </p:par>
                              <p:par>
                                <p:cTn id="51" presetID="10" presetClass="entr" presetSubtype="0" fill="hold" nodeType="withEffect">
                                  <p:stCondLst>
                                    <p:cond delay="2000"/>
                                  </p:stCondLst>
                                  <p:childTnLst>
                                    <p:set>
                                      <p:cBhvr>
                                        <p:cTn id="52" dur="1" fill="hold">
                                          <p:stCondLst>
                                            <p:cond delay="0"/>
                                          </p:stCondLst>
                                        </p:cTn>
                                        <p:tgtEl>
                                          <p:spTgt spid="154"/>
                                        </p:tgtEl>
                                        <p:attrNameLst>
                                          <p:attrName>style.visibility</p:attrName>
                                        </p:attrNameLst>
                                      </p:cBhvr>
                                      <p:to>
                                        <p:strVal val="visible"/>
                                      </p:to>
                                    </p:set>
                                    <p:animEffect transition="in" filter="fade">
                                      <p:cBhvr>
                                        <p:cTn id="53" dur="500"/>
                                        <p:tgtEl>
                                          <p:spTgt spid="154"/>
                                        </p:tgtEl>
                                      </p:cBhvr>
                                    </p:animEffect>
                                  </p:childTnLst>
                                </p:cTn>
                              </p:par>
                            </p:childTnLst>
                          </p:cTn>
                        </p:par>
                        <p:par>
                          <p:cTn id="54" fill="hold">
                            <p:stCondLst>
                              <p:cond delay="5350"/>
                            </p:stCondLst>
                            <p:childTnLst>
                              <p:par>
                                <p:cTn id="55" presetID="53" presetClass="entr" presetSubtype="16" fill="hold" grpId="0" nodeType="afterEffect">
                                  <p:stCondLst>
                                    <p:cond delay="0"/>
                                  </p:stCondLst>
                                  <p:childTnLst>
                                    <p:set>
                                      <p:cBhvr>
                                        <p:cTn id="56" dur="1" fill="hold">
                                          <p:stCondLst>
                                            <p:cond delay="0"/>
                                          </p:stCondLst>
                                        </p:cTn>
                                        <p:tgtEl>
                                          <p:spTgt spid="127"/>
                                        </p:tgtEl>
                                        <p:attrNameLst>
                                          <p:attrName>style.visibility</p:attrName>
                                        </p:attrNameLst>
                                      </p:cBhvr>
                                      <p:to>
                                        <p:strVal val="visible"/>
                                      </p:to>
                                    </p:set>
                                    <p:anim calcmode="lin" valueType="num">
                                      <p:cBhvr>
                                        <p:cTn id="57" dur="500" fill="hold"/>
                                        <p:tgtEl>
                                          <p:spTgt spid="127"/>
                                        </p:tgtEl>
                                        <p:attrNameLst>
                                          <p:attrName>ppt_w</p:attrName>
                                        </p:attrNameLst>
                                      </p:cBhvr>
                                      <p:tavLst>
                                        <p:tav tm="0">
                                          <p:val>
                                            <p:fltVal val="0"/>
                                          </p:val>
                                        </p:tav>
                                        <p:tav tm="100000">
                                          <p:val>
                                            <p:strVal val="#ppt_w"/>
                                          </p:val>
                                        </p:tav>
                                      </p:tavLst>
                                    </p:anim>
                                    <p:anim calcmode="lin" valueType="num">
                                      <p:cBhvr>
                                        <p:cTn id="58" dur="500" fill="hold"/>
                                        <p:tgtEl>
                                          <p:spTgt spid="127"/>
                                        </p:tgtEl>
                                        <p:attrNameLst>
                                          <p:attrName>ppt_h</p:attrName>
                                        </p:attrNameLst>
                                      </p:cBhvr>
                                      <p:tavLst>
                                        <p:tav tm="0">
                                          <p:val>
                                            <p:fltVal val="0"/>
                                          </p:val>
                                        </p:tav>
                                        <p:tav tm="100000">
                                          <p:val>
                                            <p:strVal val="#ppt_h"/>
                                          </p:val>
                                        </p:tav>
                                      </p:tavLst>
                                    </p:anim>
                                    <p:animEffect transition="in" filter="fade">
                                      <p:cBhvr>
                                        <p:cTn id="59" dur="500"/>
                                        <p:tgtEl>
                                          <p:spTgt spid="127"/>
                                        </p:tgtEl>
                                      </p:cBhvr>
                                    </p:animEffect>
                                  </p:childTnLst>
                                </p:cTn>
                              </p:par>
                            </p:childTnLst>
                          </p:cTn>
                        </p:par>
                        <p:par>
                          <p:cTn id="60" fill="hold">
                            <p:stCondLst>
                              <p:cond delay="5850"/>
                            </p:stCondLst>
                            <p:childTnLst>
                              <p:par>
                                <p:cTn id="61" presetID="10" presetClass="entr" presetSubtype="0" fill="hold" grpId="0" nodeType="after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fade">
                                      <p:cBhvr>
                                        <p:cTn id="63" dur="500"/>
                                        <p:tgtEl>
                                          <p:spTgt spid="129"/>
                                        </p:tgtEl>
                                      </p:cBhvr>
                                    </p:animEffect>
                                  </p:childTnLst>
                                </p:cTn>
                              </p:par>
                              <p:par>
                                <p:cTn id="64" presetID="10" presetClass="entr" presetSubtype="0" fill="hold"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8"/>
                                        </p:tgtEl>
                                        <p:attrNameLst>
                                          <p:attrName>style.visibility</p:attrName>
                                        </p:attrNameLst>
                                      </p:cBhvr>
                                      <p:to>
                                        <p:strVal val="visible"/>
                                      </p:to>
                                    </p:set>
                                    <p:animEffect transition="in" filter="fade">
                                      <p:cBhvr>
                                        <p:cTn id="69" dur="500"/>
                                        <p:tgtEl>
                                          <p:spTgt spid="128"/>
                                        </p:tgtEl>
                                      </p:cBhvr>
                                    </p:animEffect>
                                  </p:childTnLst>
                                </p:cTn>
                              </p:par>
                              <p:par>
                                <p:cTn id="70" presetID="10" presetClass="entr" presetSubtype="0" fill="hold" nodeType="with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fade">
                                      <p:cBhvr>
                                        <p:cTn id="72" dur="500"/>
                                        <p:tgtEl>
                                          <p:spTgt spid="10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0"/>
                                        </p:tgtEl>
                                        <p:attrNameLst>
                                          <p:attrName>style.visibility</p:attrName>
                                        </p:attrNameLst>
                                      </p:cBhvr>
                                      <p:to>
                                        <p:strVal val="visible"/>
                                      </p:to>
                                    </p:set>
                                    <p:animEffect transition="in" filter="fade">
                                      <p:cBhvr>
                                        <p:cTn id="75" dur="500"/>
                                        <p:tgtEl>
                                          <p:spTgt spid="130"/>
                                        </p:tgtEl>
                                      </p:cBhvr>
                                    </p:animEffect>
                                  </p:childTnLst>
                                </p:cTn>
                              </p:par>
                              <p:par>
                                <p:cTn id="76" presetID="10" presetClass="entr" presetSubtype="0" fill="hold" nodeType="withEffect">
                                  <p:stCondLst>
                                    <p:cond delay="0"/>
                                  </p:stCondLst>
                                  <p:childTnLst>
                                    <p:set>
                                      <p:cBhvr>
                                        <p:cTn id="77" dur="1" fill="hold">
                                          <p:stCondLst>
                                            <p:cond delay="0"/>
                                          </p:stCondLst>
                                        </p:cTn>
                                        <p:tgtEl>
                                          <p:spTgt spid="114"/>
                                        </p:tgtEl>
                                        <p:attrNameLst>
                                          <p:attrName>style.visibility</p:attrName>
                                        </p:attrNameLst>
                                      </p:cBhvr>
                                      <p:to>
                                        <p:strVal val="visible"/>
                                      </p:to>
                                    </p:set>
                                    <p:animEffect transition="in" filter="fade">
                                      <p:cBhvr>
                                        <p:cTn id="78" dur="500"/>
                                        <p:tgtEl>
                                          <p:spTgt spid="114"/>
                                        </p:tgtEl>
                                      </p:cBhvr>
                                    </p:animEffect>
                                  </p:childTnLst>
                                </p:cTn>
                              </p:par>
                            </p:childTnLst>
                          </p:cTn>
                        </p:par>
                        <p:par>
                          <p:cTn id="79" fill="hold">
                            <p:stCondLst>
                              <p:cond delay="6350"/>
                            </p:stCondLst>
                            <p:childTnLst>
                              <p:par>
                                <p:cTn id="80" presetID="2" presetClass="entr" presetSubtype="2" fill="hold" grpId="0" nodeType="afterEffect">
                                  <p:stCondLst>
                                    <p:cond delay="0"/>
                                  </p:stCondLst>
                                  <p:childTnLst>
                                    <p:set>
                                      <p:cBhvr>
                                        <p:cTn id="81" dur="1" fill="hold">
                                          <p:stCondLst>
                                            <p:cond delay="0"/>
                                          </p:stCondLst>
                                        </p:cTn>
                                        <p:tgtEl>
                                          <p:spTgt spid="103"/>
                                        </p:tgtEl>
                                        <p:attrNameLst>
                                          <p:attrName>style.visibility</p:attrName>
                                        </p:attrNameLst>
                                      </p:cBhvr>
                                      <p:to>
                                        <p:strVal val="visible"/>
                                      </p:to>
                                    </p:set>
                                    <p:anim calcmode="lin" valueType="num">
                                      <p:cBhvr additive="base">
                                        <p:cTn id="82" dur="500" fill="hold"/>
                                        <p:tgtEl>
                                          <p:spTgt spid="103"/>
                                        </p:tgtEl>
                                        <p:attrNameLst>
                                          <p:attrName>ppt_x</p:attrName>
                                        </p:attrNameLst>
                                      </p:cBhvr>
                                      <p:tavLst>
                                        <p:tav tm="0">
                                          <p:val>
                                            <p:strVal val="1+#ppt_w/2"/>
                                          </p:val>
                                        </p:tav>
                                        <p:tav tm="100000">
                                          <p:val>
                                            <p:strVal val="#ppt_x"/>
                                          </p:val>
                                        </p:tav>
                                      </p:tavLst>
                                    </p:anim>
                                    <p:anim calcmode="lin" valueType="num">
                                      <p:cBhvr additive="base">
                                        <p:cTn id="83" dur="500" fill="hold"/>
                                        <p:tgtEl>
                                          <p:spTgt spid="103"/>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0"/>
                                  </p:stCondLst>
                                  <p:childTnLst>
                                    <p:set>
                                      <p:cBhvr>
                                        <p:cTn id="85" dur="1" fill="hold">
                                          <p:stCondLst>
                                            <p:cond delay="0"/>
                                          </p:stCondLst>
                                        </p:cTn>
                                        <p:tgtEl>
                                          <p:spTgt spid="131"/>
                                        </p:tgtEl>
                                        <p:attrNameLst>
                                          <p:attrName>style.visibility</p:attrName>
                                        </p:attrNameLst>
                                      </p:cBhvr>
                                      <p:to>
                                        <p:strVal val="visible"/>
                                      </p:to>
                                    </p:set>
                                    <p:anim calcmode="lin" valueType="num">
                                      <p:cBhvr additive="base">
                                        <p:cTn id="86" dur="500" fill="hold"/>
                                        <p:tgtEl>
                                          <p:spTgt spid="131"/>
                                        </p:tgtEl>
                                        <p:attrNameLst>
                                          <p:attrName>ppt_x</p:attrName>
                                        </p:attrNameLst>
                                      </p:cBhvr>
                                      <p:tavLst>
                                        <p:tav tm="0">
                                          <p:val>
                                            <p:strVal val="1+#ppt_w/2"/>
                                          </p:val>
                                        </p:tav>
                                        <p:tav tm="100000">
                                          <p:val>
                                            <p:strVal val="#ppt_x"/>
                                          </p:val>
                                        </p:tav>
                                      </p:tavLst>
                                    </p:anim>
                                    <p:anim calcmode="lin" valueType="num">
                                      <p:cBhvr additive="base">
                                        <p:cTn id="87" dur="500" fill="hold"/>
                                        <p:tgtEl>
                                          <p:spTgt spid="131"/>
                                        </p:tgtEl>
                                        <p:attrNameLst>
                                          <p:attrName>ppt_y</p:attrName>
                                        </p:attrNameLst>
                                      </p:cBhvr>
                                      <p:tavLst>
                                        <p:tav tm="0">
                                          <p:val>
                                            <p:strVal val="#ppt_y"/>
                                          </p:val>
                                        </p:tav>
                                        <p:tav tm="100000">
                                          <p:val>
                                            <p:strVal val="#ppt_y"/>
                                          </p:val>
                                        </p:tav>
                                      </p:tavLst>
                                    </p:anim>
                                  </p:childTnLst>
                                </p:cTn>
                              </p:par>
                              <p:par>
                                <p:cTn id="88" presetID="2" presetClass="entr" presetSubtype="2" fill="hold" grpId="0" nodeType="withEffect">
                                  <p:stCondLst>
                                    <p:cond delay="300"/>
                                  </p:stCondLst>
                                  <p:childTnLst>
                                    <p:set>
                                      <p:cBhvr>
                                        <p:cTn id="89" dur="1" fill="hold">
                                          <p:stCondLst>
                                            <p:cond delay="0"/>
                                          </p:stCondLst>
                                        </p:cTn>
                                        <p:tgtEl>
                                          <p:spTgt spid="102"/>
                                        </p:tgtEl>
                                        <p:attrNameLst>
                                          <p:attrName>style.visibility</p:attrName>
                                        </p:attrNameLst>
                                      </p:cBhvr>
                                      <p:to>
                                        <p:strVal val="visible"/>
                                      </p:to>
                                    </p:set>
                                    <p:anim calcmode="lin" valueType="num">
                                      <p:cBhvr additive="base">
                                        <p:cTn id="90" dur="500" fill="hold"/>
                                        <p:tgtEl>
                                          <p:spTgt spid="102"/>
                                        </p:tgtEl>
                                        <p:attrNameLst>
                                          <p:attrName>ppt_x</p:attrName>
                                        </p:attrNameLst>
                                      </p:cBhvr>
                                      <p:tavLst>
                                        <p:tav tm="0">
                                          <p:val>
                                            <p:strVal val="1+#ppt_w/2"/>
                                          </p:val>
                                        </p:tav>
                                        <p:tav tm="100000">
                                          <p:val>
                                            <p:strVal val="#ppt_x"/>
                                          </p:val>
                                        </p:tav>
                                      </p:tavLst>
                                    </p:anim>
                                    <p:anim calcmode="lin" valueType="num">
                                      <p:cBhvr additive="base">
                                        <p:cTn id="91" dur="500" fill="hold"/>
                                        <p:tgtEl>
                                          <p:spTgt spid="102"/>
                                        </p:tgtEl>
                                        <p:attrNameLst>
                                          <p:attrName>ppt_y</p:attrName>
                                        </p:attrNameLst>
                                      </p:cBhvr>
                                      <p:tavLst>
                                        <p:tav tm="0">
                                          <p:val>
                                            <p:strVal val="#ppt_y"/>
                                          </p:val>
                                        </p:tav>
                                        <p:tav tm="100000">
                                          <p:val>
                                            <p:strVal val="#ppt_y"/>
                                          </p:val>
                                        </p:tav>
                                      </p:tavLst>
                                    </p:anim>
                                  </p:childTnLst>
                                </p:cTn>
                              </p:par>
                              <p:par>
                                <p:cTn id="92" presetID="2" presetClass="entr" presetSubtype="2" fill="hold" grpId="0" nodeType="withEffect">
                                  <p:stCondLst>
                                    <p:cond delay="300"/>
                                  </p:stCondLst>
                                  <p:childTnLst>
                                    <p:set>
                                      <p:cBhvr>
                                        <p:cTn id="93" dur="1" fill="hold">
                                          <p:stCondLst>
                                            <p:cond delay="0"/>
                                          </p:stCondLst>
                                        </p:cTn>
                                        <p:tgtEl>
                                          <p:spTgt spid="132"/>
                                        </p:tgtEl>
                                        <p:attrNameLst>
                                          <p:attrName>style.visibility</p:attrName>
                                        </p:attrNameLst>
                                      </p:cBhvr>
                                      <p:to>
                                        <p:strVal val="visible"/>
                                      </p:to>
                                    </p:set>
                                    <p:anim calcmode="lin" valueType="num">
                                      <p:cBhvr additive="base">
                                        <p:cTn id="94" dur="500" fill="hold"/>
                                        <p:tgtEl>
                                          <p:spTgt spid="132"/>
                                        </p:tgtEl>
                                        <p:attrNameLst>
                                          <p:attrName>ppt_x</p:attrName>
                                        </p:attrNameLst>
                                      </p:cBhvr>
                                      <p:tavLst>
                                        <p:tav tm="0">
                                          <p:val>
                                            <p:strVal val="1+#ppt_w/2"/>
                                          </p:val>
                                        </p:tav>
                                        <p:tav tm="100000">
                                          <p:val>
                                            <p:strVal val="#ppt_x"/>
                                          </p:val>
                                        </p:tav>
                                      </p:tavLst>
                                    </p:anim>
                                    <p:anim calcmode="lin" valueType="num">
                                      <p:cBhvr additive="base">
                                        <p:cTn id="95" dur="500" fill="hold"/>
                                        <p:tgtEl>
                                          <p:spTgt spid="132"/>
                                        </p:tgtEl>
                                        <p:attrNameLst>
                                          <p:attrName>ppt_y</p:attrName>
                                        </p:attrNameLst>
                                      </p:cBhvr>
                                      <p:tavLst>
                                        <p:tav tm="0">
                                          <p:val>
                                            <p:strVal val="#ppt_y"/>
                                          </p:val>
                                        </p:tav>
                                        <p:tav tm="100000">
                                          <p:val>
                                            <p:strVal val="#ppt_y"/>
                                          </p:val>
                                        </p:tav>
                                      </p:tavLst>
                                    </p:anim>
                                  </p:childTnLst>
                                </p:cTn>
                              </p:par>
                              <p:par>
                                <p:cTn id="96" presetID="2" presetClass="entr" presetSubtype="2" fill="hold" grpId="0" nodeType="withEffect">
                                  <p:stCondLst>
                                    <p:cond delay="600"/>
                                  </p:stCondLst>
                                  <p:childTnLst>
                                    <p:set>
                                      <p:cBhvr>
                                        <p:cTn id="97" dur="1" fill="hold">
                                          <p:stCondLst>
                                            <p:cond delay="0"/>
                                          </p:stCondLst>
                                        </p:cTn>
                                        <p:tgtEl>
                                          <p:spTgt spid="101"/>
                                        </p:tgtEl>
                                        <p:attrNameLst>
                                          <p:attrName>style.visibility</p:attrName>
                                        </p:attrNameLst>
                                      </p:cBhvr>
                                      <p:to>
                                        <p:strVal val="visible"/>
                                      </p:to>
                                    </p:set>
                                    <p:anim calcmode="lin" valueType="num">
                                      <p:cBhvr additive="base">
                                        <p:cTn id="98" dur="500" fill="hold"/>
                                        <p:tgtEl>
                                          <p:spTgt spid="101"/>
                                        </p:tgtEl>
                                        <p:attrNameLst>
                                          <p:attrName>ppt_x</p:attrName>
                                        </p:attrNameLst>
                                      </p:cBhvr>
                                      <p:tavLst>
                                        <p:tav tm="0">
                                          <p:val>
                                            <p:strVal val="1+#ppt_w/2"/>
                                          </p:val>
                                        </p:tav>
                                        <p:tav tm="100000">
                                          <p:val>
                                            <p:strVal val="#ppt_x"/>
                                          </p:val>
                                        </p:tav>
                                      </p:tavLst>
                                    </p:anim>
                                    <p:anim calcmode="lin" valueType="num">
                                      <p:cBhvr additive="base">
                                        <p:cTn id="99" dur="500" fill="hold"/>
                                        <p:tgtEl>
                                          <p:spTgt spid="101"/>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600"/>
                                  </p:stCondLst>
                                  <p:childTnLst>
                                    <p:set>
                                      <p:cBhvr>
                                        <p:cTn id="101" dur="1" fill="hold">
                                          <p:stCondLst>
                                            <p:cond delay="0"/>
                                          </p:stCondLst>
                                        </p:cTn>
                                        <p:tgtEl>
                                          <p:spTgt spid="133"/>
                                        </p:tgtEl>
                                        <p:attrNameLst>
                                          <p:attrName>style.visibility</p:attrName>
                                        </p:attrNameLst>
                                      </p:cBhvr>
                                      <p:to>
                                        <p:strVal val="visible"/>
                                      </p:to>
                                    </p:set>
                                    <p:anim calcmode="lin" valueType="num">
                                      <p:cBhvr additive="base">
                                        <p:cTn id="102" dur="500" fill="hold"/>
                                        <p:tgtEl>
                                          <p:spTgt spid="133"/>
                                        </p:tgtEl>
                                        <p:attrNameLst>
                                          <p:attrName>ppt_x</p:attrName>
                                        </p:attrNameLst>
                                      </p:cBhvr>
                                      <p:tavLst>
                                        <p:tav tm="0">
                                          <p:val>
                                            <p:strVal val="1+#ppt_w/2"/>
                                          </p:val>
                                        </p:tav>
                                        <p:tav tm="100000">
                                          <p:val>
                                            <p:strVal val="#ppt_x"/>
                                          </p:val>
                                        </p:tav>
                                      </p:tavLst>
                                    </p:anim>
                                    <p:anim calcmode="lin" valueType="num">
                                      <p:cBhvr additive="base">
                                        <p:cTn id="103"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1" grpId="0" animBg="1"/>
      <p:bldP spid="102" grpId="0" animBg="1"/>
      <p:bldP spid="103" grpId="0" animBg="1"/>
      <p:bldP spid="127" grpId="0"/>
      <p:bldP spid="128" grpId="0"/>
      <p:bldP spid="129" grpId="0"/>
      <p:bldP spid="130" grpId="0"/>
      <p:bldP spid="131" grpId="0"/>
      <p:bldP spid="132" grpId="0"/>
      <p:bldP spid="133" grpId="0"/>
      <p:bldP spid="72" grpId="0"/>
      <p:bldP spid="73" grpId="0" animBg="1"/>
      <p:bldP spid="74" grpId="0"/>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问题分析</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7" name="任意多边形 36"/>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8" name="TextBox 37"/>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9" name="流程图: 摘录 3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106" name="灯片编号占位符 38"/>
          <p:cNvSpPr txBox="1"/>
          <p:nvPr/>
        </p:nvSpPr>
        <p:spPr>
          <a:xfrm>
            <a:off x="2953192" y="5405626"/>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1EE9E8-4134-49B0-9AA7-3089E6521627}" type="slidenum">
              <a:rPr lang="en-US" smtClean="0">
                <a:solidFill>
                  <a:prstClr val="black">
                    <a:tint val="75000"/>
                  </a:prstClr>
                </a:solidFill>
              </a:rPr>
            </a:fld>
            <a:endParaRPr lang="en-US">
              <a:solidFill>
                <a:prstClr val="black">
                  <a:tint val="75000"/>
                </a:prstClr>
              </a:solidFill>
            </a:endParaRPr>
          </a:p>
        </p:txBody>
      </p:sp>
      <p:sp>
        <p:nvSpPr>
          <p:cNvPr id="43" name="圆角矩形 42"/>
          <p:cNvSpPr/>
          <p:nvPr/>
        </p:nvSpPr>
        <p:spPr>
          <a:xfrm>
            <a:off x="3129437"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4" name="圆角矩形 43"/>
          <p:cNvSpPr/>
          <p:nvPr/>
        </p:nvSpPr>
        <p:spPr>
          <a:xfrm>
            <a:off x="4849713"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圆角矩形 44"/>
          <p:cNvSpPr/>
          <p:nvPr/>
        </p:nvSpPr>
        <p:spPr>
          <a:xfrm>
            <a:off x="6477298"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endParaRPr>
          </a:p>
        </p:txBody>
      </p:sp>
      <p:sp>
        <p:nvSpPr>
          <p:cNvPr id="46" name="圆角矩形 45"/>
          <p:cNvSpPr/>
          <p:nvPr/>
        </p:nvSpPr>
        <p:spPr>
          <a:xfrm>
            <a:off x="1503921"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47" name="组合 46"/>
          <p:cNvGrpSpPr/>
          <p:nvPr/>
        </p:nvGrpSpPr>
        <p:grpSpPr bwMode="auto">
          <a:xfrm>
            <a:off x="2864644" y="1310878"/>
            <a:ext cx="1918097" cy="681038"/>
            <a:chOff x="0" y="0"/>
            <a:chExt cx="2636520" cy="1447800"/>
          </a:xfrm>
        </p:grpSpPr>
        <p:sp>
          <p:nvSpPr>
            <p:cNvPr id="48" name="任意多边形 4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49" name="文本框 24"/>
            <p:cNvSpPr>
              <a:spLocks noChangeArrowheads="1"/>
            </p:cNvSpPr>
            <p:nvPr/>
          </p:nvSpPr>
          <p:spPr bwMode="auto">
            <a:xfrm>
              <a:off x="304995" y="380399"/>
              <a:ext cx="2230360" cy="68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500">
                  <a:solidFill>
                    <a:schemeClr val="bg1"/>
                  </a:solidFill>
                  <a:latin typeface="Arial" panose="020B0604020202020204" pitchFamily="34" charset="0"/>
                  <a:sym typeface="Arial" panose="020B0604020202020204" pitchFamily="34" charset="0"/>
                </a:rPr>
                <a:t>输入内容</a:t>
              </a:r>
              <a:endParaRPr lang="zh-CN" altLang="en-US" sz="1500" baseline="-3000">
                <a:solidFill>
                  <a:schemeClr val="bg1"/>
                </a:solidFill>
                <a:latin typeface="Arial" panose="020B0604020202020204" pitchFamily="34" charset="0"/>
                <a:sym typeface="Arial" panose="020B0604020202020204" pitchFamily="34" charset="0"/>
              </a:endParaRPr>
            </a:p>
          </p:txBody>
        </p:sp>
      </p:grpSp>
      <p:grpSp>
        <p:nvGrpSpPr>
          <p:cNvPr id="50" name="组合 2"/>
          <p:cNvGrpSpPr/>
          <p:nvPr/>
        </p:nvGrpSpPr>
        <p:grpSpPr bwMode="auto">
          <a:xfrm>
            <a:off x="1262063" y="1310878"/>
            <a:ext cx="1918097" cy="681038"/>
            <a:chOff x="0" y="0"/>
            <a:chExt cx="2636520" cy="1447800"/>
          </a:xfrm>
        </p:grpSpPr>
        <p:sp>
          <p:nvSpPr>
            <p:cNvPr id="51" name="任意多边形 4"/>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52" name="文本框 25"/>
            <p:cNvSpPr>
              <a:spLocks noChangeArrowheads="1"/>
            </p:cNvSpPr>
            <p:nvPr/>
          </p:nvSpPr>
          <p:spPr bwMode="auto">
            <a:xfrm>
              <a:off x="272839" y="351360"/>
              <a:ext cx="2293960" cy="74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dirty="0">
                  <a:solidFill>
                    <a:schemeClr val="bg1"/>
                  </a:solidFill>
                  <a:latin typeface="Arial" panose="020B0604020202020204" pitchFamily="34" charset="0"/>
                  <a:sym typeface="Arial" panose="020B0604020202020204" pitchFamily="34" charset="0"/>
                </a:rPr>
                <a:t>输入内容</a:t>
              </a:r>
              <a:endParaRPr lang="zh-CN" altLang="en-US" sz="1500" baseline="-3000" dirty="0">
                <a:solidFill>
                  <a:schemeClr val="bg1"/>
                </a:solidFill>
                <a:latin typeface="Arial" panose="020B0604020202020204" pitchFamily="34" charset="0"/>
                <a:sym typeface="Arial" panose="020B0604020202020204" pitchFamily="34" charset="0"/>
              </a:endParaRPr>
            </a:p>
          </p:txBody>
        </p:sp>
      </p:grpSp>
      <p:grpSp>
        <p:nvGrpSpPr>
          <p:cNvPr id="53" name="组合 23"/>
          <p:cNvGrpSpPr/>
          <p:nvPr/>
        </p:nvGrpSpPr>
        <p:grpSpPr bwMode="auto">
          <a:xfrm>
            <a:off x="6072188" y="1310878"/>
            <a:ext cx="1916906" cy="681038"/>
            <a:chOff x="0" y="0"/>
            <a:chExt cx="2636520" cy="1447800"/>
          </a:xfrm>
        </p:grpSpPr>
        <p:sp>
          <p:nvSpPr>
            <p:cNvPr id="54" name="任意多边形 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55" name="文本框 26"/>
            <p:cNvSpPr>
              <a:spLocks noChangeArrowheads="1"/>
            </p:cNvSpPr>
            <p:nvPr/>
          </p:nvSpPr>
          <p:spPr bwMode="auto">
            <a:xfrm>
              <a:off x="311563" y="380399"/>
              <a:ext cx="2230360" cy="68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500" dirty="0">
                  <a:solidFill>
                    <a:schemeClr val="bg1"/>
                  </a:solidFill>
                  <a:latin typeface="Arial" panose="020B0604020202020204" pitchFamily="34" charset="0"/>
                  <a:sym typeface="Arial" panose="020B0604020202020204" pitchFamily="34" charset="0"/>
                </a:rPr>
                <a:t>输入内容</a:t>
              </a:r>
              <a:endParaRPr lang="zh-CN" altLang="en-US" sz="1500" baseline="-3000" dirty="0">
                <a:solidFill>
                  <a:schemeClr val="bg1"/>
                </a:solidFill>
                <a:latin typeface="Arial" panose="020B0604020202020204" pitchFamily="34" charset="0"/>
                <a:sym typeface="Arial" panose="020B0604020202020204" pitchFamily="34" charset="0"/>
              </a:endParaRPr>
            </a:p>
          </p:txBody>
        </p:sp>
      </p:grpSp>
      <p:grpSp>
        <p:nvGrpSpPr>
          <p:cNvPr id="56" name="组合 22"/>
          <p:cNvGrpSpPr/>
          <p:nvPr/>
        </p:nvGrpSpPr>
        <p:grpSpPr bwMode="auto">
          <a:xfrm>
            <a:off x="4468416" y="1310878"/>
            <a:ext cx="1918097" cy="681038"/>
            <a:chOff x="0" y="0"/>
            <a:chExt cx="2636520" cy="1447800"/>
          </a:xfrm>
        </p:grpSpPr>
        <p:sp>
          <p:nvSpPr>
            <p:cNvPr id="57" name="任意多边形 6"/>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58" name="文本框 27"/>
            <p:cNvSpPr>
              <a:spLocks noChangeArrowheads="1"/>
            </p:cNvSpPr>
            <p:nvPr/>
          </p:nvSpPr>
          <p:spPr bwMode="auto">
            <a:xfrm>
              <a:off x="330619" y="331328"/>
              <a:ext cx="2205655" cy="78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a:solidFill>
                    <a:schemeClr val="bg1"/>
                  </a:solidFill>
                  <a:latin typeface="Arial" panose="020B0604020202020204" pitchFamily="34" charset="0"/>
                  <a:sym typeface="Arial" panose="020B0604020202020204" pitchFamily="34" charset="0"/>
                </a:rPr>
                <a:t>输入内容</a:t>
              </a:r>
              <a:endParaRPr lang="zh-CN" altLang="en-US" sz="1500" baseline="-3000">
                <a:solidFill>
                  <a:schemeClr val="bg1"/>
                </a:solidFill>
                <a:latin typeface="Arial" panose="020B0604020202020204" pitchFamily="34" charset="0"/>
                <a:sym typeface="Arial" panose="020B0604020202020204" pitchFamily="34" charset="0"/>
              </a:endParaRPr>
            </a:p>
          </p:txBody>
        </p:sp>
      </p:grpSp>
      <p:sp>
        <p:nvSpPr>
          <p:cNvPr id="59" name="矩形 47"/>
          <p:cNvSpPr>
            <a:spLocks noChangeArrowheads="1"/>
          </p:cNvSpPr>
          <p:nvPr/>
        </p:nvSpPr>
        <p:spPr bwMode="auto">
          <a:xfrm>
            <a:off x="950119" y="3795713"/>
            <a:ext cx="7219950" cy="7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本图表的综合描述说明，在此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60" name="矩形 32"/>
          <p:cNvSpPr>
            <a:spLocks noChangeArrowheads="1"/>
          </p:cNvSpPr>
          <p:nvPr/>
        </p:nvSpPr>
        <p:spPr bwMode="auto">
          <a:xfrm>
            <a:off x="1612927"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olidFill>
                  <a:srgbClr val="005A9E"/>
                </a:solidFill>
                <a:sym typeface="方正兰亭黑_GBK" panose="02000000000000000000" pitchFamily="2" charset="-122"/>
              </a:rPr>
              <a:t>问题一</a:t>
            </a:r>
            <a:endParaRPr lang="en-US" altLang="zh-CN" sz="1700" dirty="0">
              <a:solidFill>
                <a:srgbClr val="005A9E"/>
              </a:solidFill>
              <a:sym typeface="方正兰亭黑_GBK" panose="02000000000000000000" pitchFamily="2" charset="-122"/>
            </a:endParaRPr>
          </a:p>
        </p:txBody>
      </p:sp>
      <p:sp>
        <p:nvSpPr>
          <p:cNvPr id="61" name="矩形 47"/>
          <p:cNvSpPr>
            <a:spLocks noChangeArrowheads="1"/>
          </p:cNvSpPr>
          <p:nvPr/>
        </p:nvSpPr>
        <p:spPr bwMode="auto">
          <a:xfrm>
            <a:off x="1296592" y="2559844"/>
            <a:ext cx="1431131"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62" name="矩形 34"/>
          <p:cNvSpPr>
            <a:spLocks noChangeArrowheads="1"/>
          </p:cNvSpPr>
          <p:nvPr/>
        </p:nvSpPr>
        <p:spPr bwMode="auto">
          <a:xfrm>
            <a:off x="3292897"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olidFill>
                  <a:schemeClr val="tx1">
                    <a:lumMod val="65000"/>
                    <a:lumOff val="35000"/>
                  </a:schemeClr>
                </a:solidFill>
                <a:sym typeface="方正兰亭黑_GBK" panose="02000000000000000000" pitchFamily="2" charset="-122"/>
              </a:rPr>
              <a:t>问题二</a:t>
            </a:r>
            <a:endParaRPr lang="en-US" altLang="zh-CN" sz="1700" dirty="0">
              <a:solidFill>
                <a:schemeClr val="tx1">
                  <a:lumMod val="65000"/>
                  <a:lumOff val="35000"/>
                </a:schemeClr>
              </a:solidFill>
              <a:sym typeface="方正兰亭黑_GBK" panose="02000000000000000000" pitchFamily="2" charset="-122"/>
            </a:endParaRPr>
          </a:p>
        </p:txBody>
      </p:sp>
      <p:sp>
        <p:nvSpPr>
          <p:cNvPr id="63" name="矩形 47"/>
          <p:cNvSpPr>
            <a:spLocks noChangeArrowheads="1"/>
          </p:cNvSpPr>
          <p:nvPr/>
        </p:nvSpPr>
        <p:spPr bwMode="auto">
          <a:xfrm>
            <a:off x="3007519" y="2559844"/>
            <a:ext cx="1406129"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a:solidFill>
                <a:schemeClr val="tx1">
                  <a:lumMod val="65000"/>
                  <a:lumOff val="35000"/>
                </a:schemeClr>
              </a:solidFill>
              <a:latin typeface="Arial" panose="020B0604020202020204" pitchFamily="34" charset="0"/>
              <a:ea typeface="宋体" panose="02010600030101010101" pitchFamily="2" charset="-122"/>
            </a:endParaRPr>
          </a:p>
        </p:txBody>
      </p:sp>
      <p:sp>
        <p:nvSpPr>
          <p:cNvPr id="64" name="矩形 36"/>
          <p:cNvSpPr>
            <a:spLocks noChangeArrowheads="1"/>
          </p:cNvSpPr>
          <p:nvPr/>
        </p:nvSpPr>
        <p:spPr bwMode="auto">
          <a:xfrm>
            <a:off x="4970488"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olidFill>
                  <a:srgbClr val="005A9E"/>
                </a:solidFill>
                <a:sym typeface="方正兰亭黑_GBK" panose="02000000000000000000" pitchFamily="2" charset="-122"/>
              </a:rPr>
              <a:t>问题三</a:t>
            </a:r>
            <a:endParaRPr lang="en-US" altLang="zh-CN" sz="1700" dirty="0">
              <a:solidFill>
                <a:srgbClr val="005A9E"/>
              </a:solidFill>
              <a:sym typeface="方正兰亭黑_GBK" panose="02000000000000000000" pitchFamily="2" charset="-122"/>
            </a:endParaRPr>
          </a:p>
        </p:txBody>
      </p:sp>
      <p:sp>
        <p:nvSpPr>
          <p:cNvPr id="65" name="矩形 47"/>
          <p:cNvSpPr>
            <a:spLocks noChangeArrowheads="1"/>
          </p:cNvSpPr>
          <p:nvPr/>
        </p:nvSpPr>
        <p:spPr bwMode="auto">
          <a:xfrm>
            <a:off x="4693444" y="2559844"/>
            <a:ext cx="1419225"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66" name="矩形 38"/>
          <p:cNvSpPr>
            <a:spLocks noChangeArrowheads="1"/>
          </p:cNvSpPr>
          <p:nvPr/>
        </p:nvSpPr>
        <p:spPr bwMode="auto">
          <a:xfrm>
            <a:off x="6649864"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ym typeface="方正兰亭黑_GBK" panose="02000000000000000000" pitchFamily="2" charset="-122"/>
              </a:rPr>
              <a:t>问题四</a:t>
            </a:r>
            <a:endParaRPr lang="en-US" altLang="zh-CN" sz="1700" dirty="0">
              <a:sym typeface="方正兰亭黑_GBK" panose="02000000000000000000" pitchFamily="2" charset="-122"/>
            </a:endParaRPr>
          </a:p>
        </p:txBody>
      </p:sp>
      <p:sp>
        <p:nvSpPr>
          <p:cNvPr id="67" name="矩形 47"/>
          <p:cNvSpPr>
            <a:spLocks noChangeArrowheads="1"/>
          </p:cNvSpPr>
          <p:nvPr/>
        </p:nvSpPr>
        <p:spPr bwMode="auto">
          <a:xfrm>
            <a:off x="6392466" y="2559844"/>
            <a:ext cx="1406128"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68" name="直接连接符 8"/>
          <p:cNvSpPr>
            <a:spLocks noChangeShapeType="1"/>
          </p:cNvSpPr>
          <p:nvPr/>
        </p:nvSpPr>
        <p:spPr bwMode="auto">
          <a:xfrm>
            <a:off x="1062038" y="3693319"/>
            <a:ext cx="7019925" cy="1191"/>
          </a:xfrm>
          <a:prstGeom prst="line">
            <a:avLst/>
          </a:prstGeom>
          <a:noFill/>
          <a:ln w="6350">
            <a:solidFill>
              <a:srgbClr val="A5A5A5"/>
            </a:solidFill>
            <a:bevel/>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0-#ppt_w/2"/>
                                          </p:val>
                                        </p:tav>
                                        <p:tav tm="100000">
                                          <p:val>
                                            <p:strVal val="#ppt_x"/>
                                          </p:val>
                                        </p:tav>
                                      </p:tavLst>
                                    </p:anim>
                                    <p:anim calcmode="lin" valueType="num">
                                      <p:cBhvr additive="base">
                                        <p:cTn id="14" dur="500" fill="hold"/>
                                        <p:tgtEl>
                                          <p:spTgt spid="3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6"/>
                                        </p:tgtEl>
                                        <p:attrNameLst>
                                          <p:attrName>style.visibility</p:attrName>
                                        </p:attrNameLst>
                                      </p:cBhvr>
                                      <p:to>
                                        <p:strVal val="visible"/>
                                      </p:to>
                                    </p:set>
                                    <p:anim calcmode="lin" valueType="num">
                                      <p:cBhvr>
                                        <p:cTn id="23"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6"/>
                                        </p:tgtEl>
                                        <p:attrNameLst>
                                          <p:attrName>ppt_y</p:attrName>
                                        </p:attrNameLst>
                                      </p:cBhvr>
                                      <p:tavLst>
                                        <p:tav tm="0">
                                          <p:val>
                                            <p:strVal val="#ppt_y"/>
                                          </p:val>
                                        </p:tav>
                                        <p:tav tm="100000">
                                          <p:val>
                                            <p:strVal val="#ppt_y"/>
                                          </p:val>
                                        </p:tav>
                                      </p:tavLst>
                                    </p:anim>
                                    <p:anim calcmode="lin" valueType="num">
                                      <p:cBhvr>
                                        <p:cTn id="25"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6"/>
                                        </p:tgtEl>
                                      </p:cBhvr>
                                    </p:animEffect>
                                  </p:childTnLst>
                                </p:cTn>
                              </p:par>
                            </p:childTnLst>
                          </p:cTn>
                        </p:par>
                        <p:par>
                          <p:cTn id="28" fill="hold">
                            <p:stCondLst>
                              <p:cond delay="649"/>
                            </p:stCondLst>
                            <p:childTnLst>
                              <p:par>
                                <p:cTn id="29" presetID="2" presetClass="entr" presetSubtype="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400" fill="hold"/>
                                        <p:tgtEl>
                                          <p:spTgt spid="50"/>
                                        </p:tgtEl>
                                        <p:attrNameLst>
                                          <p:attrName>ppt_x</p:attrName>
                                        </p:attrNameLst>
                                      </p:cBhvr>
                                      <p:tavLst>
                                        <p:tav tm="0">
                                          <p:val>
                                            <p:strVal val="0-#ppt_w/2"/>
                                          </p:val>
                                        </p:tav>
                                        <p:tav tm="100000">
                                          <p:val>
                                            <p:strVal val="#ppt_x"/>
                                          </p:val>
                                        </p:tav>
                                      </p:tavLst>
                                    </p:anim>
                                    <p:anim calcmode="lin" valueType="num">
                                      <p:cBhvr>
                                        <p:cTn id="32" dur="400" fill="hold"/>
                                        <p:tgtEl>
                                          <p:spTgt spid="50"/>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400"/>
                                        <p:tgtEl>
                                          <p:spTgt spid="46"/>
                                        </p:tgtEl>
                                      </p:cBhvr>
                                    </p:animEffect>
                                  </p:childTnLst>
                                </p:cTn>
                              </p:par>
                              <p:par>
                                <p:cTn id="36" presetID="12" presetClass="entr" presetSubtype="1" fill="hold" grpId="0" nodeType="withEffect">
                                  <p:stCondLst>
                                    <p:cond delay="500"/>
                                  </p:stCondLst>
                                  <p:childTnLst>
                                    <p:set>
                                      <p:cBhvr>
                                        <p:cTn id="37" dur="1" fill="hold">
                                          <p:stCondLst>
                                            <p:cond delay="0"/>
                                          </p:stCondLst>
                                        </p:cTn>
                                        <p:tgtEl>
                                          <p:spTgt spid="60"/>
                                        </p:tgtEl>
                                        <p:attrNameLst>
                                          <p:attrName>style.visibility</p:attrName>
                                        </p:attrNameLst>
                                      </p:cBhvr>
                                      <p:to>
                                        <p:strVal val="visible"/>
                                      </p:to>
                                    </p:set>
                                    <p:anim calcmode="lin" valueType="num">
                                      <p:cBhvr>
                                        <p:cTn id="38" dur="400"/>
                                        <p:tgtEl>
                                          <p:spTgt spid="60"/>
                                        </p:tgtEl>
                                        <p:attrNameLst>
                                          <p:attrName>ppt_y</p:attrName>
                                        </p:attrNameLst>
                                      </p:cBhvr>
                                      <p:tavLst>
                                        <p:tav tm="0">
                                          <p:val>
                                            <p:strVal val="#ppt_y-#ppt_h*1.125000"/>
                                          </p:val>
                                        </p:tav>
                                        <p:tav tm="100000">
                                          <p:val>
                                            <p:strVal val="#ppt_y"/>
                                          </p:val>
                                        </p:tav>
                                      </p:tavLst>
                                    </p:anim>
                                    <p:animEffect>
                                      <p:cBhvr>
                                        <p:cTn id="39" dur="400"/>
                                        <p:tgtEl>
                                          <p:spTgt spid="60"/>
                                        </p:tgtEl>
                                      </p:cBhvr>
                                    </p:animEffect>
                                  </p:childTnLst>
                                </p:cTn>
                              </p:par>
                              <p:par>
                                <p:cTn id="40" presetID="12" presetClass="entr" presetSubtype="1" fill="hold" grpId="0" nodeType="withEffect">
                                  <p:stCondLst>
                                    <p:cond delay="5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400"/>
                                        <p:tgtEl>
                                          <p:spTgt spid="61"/>
                                        </p:tgtEl>
                                        <p:attrNameLst>
                                          <p:attrName>ppt_y</p:attrName>
                                        </p:attrNameLst>
                                      </p:cBhvr>
                                      <p:tavLst>
                                        <p:tav tm="0">
                                          <p:val>
                                            <p:strVal val="#ppt_y-#ppt_h*1.125000"/>
                                          </p:val>
                                        </p:tav>
                                        <p:tav tm="100000">
                                          <p:val>
                                            <p:strVal val="#ppt_y"/>
                                          </p:val>
                                        </p:tav>
                                      </p:tavLst>
                                    </p:anim>
                                    <p:animEffect>
                                      <p:cBhvr>
                                        <p:cTn id="43" dur="400"/>
                                        <p:tgtEl>
                                          <p:spTgt spid="61"/>
                                        </p:tgtEl>
                                      </p:cBhvr>
                                    </p:animEffect>
                                  </p:childTnLst>
                                </p:cTn>
                              </p:par>
                            </p:childTnLst>
                          </p:cTn>
                        </p:par>
                        <p:par>
                          <p:cTn id="44" fill="hold">
                            <p:stCondLst>
                              <p:cond delay="1149"/>
                            </p:stCondLst>
                            <p:childTnLst>
                              <p:par>
                                <p:cTn id="45" presetID="12" presetClass="entr" presetSubtype="8"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p:cTn id="47" dur="400"/>
                                        <p:tgtEl>
                                          <p:spTgt spid="47"/>
                                        </p:tgtEl>
                                        <p:attrNameLst>
                                          <p:attrName>ppt_x</p:attrName>
                                        </p:attrNameLst>
                                      </p:cBhvr>
                                      <p:tavLst>
                                        <p:tav tm="0">
                                          <p:val>
                                            <p:strVal val="#ppt_x-#ppt_w*1.125000"/>
                                          </p:val>
                                        </p:tav>
                                        <p:tav tm="100000">
                                          <p:val>
                                            <p:strVal val="#ppt_x"/>
                                          </p:val>
                                        </p:tav>
                                      </p:tavLst>
                                    </p:anim>
                                    <p:animEffect>
                                      <p:cBhvr>
                                        <p:cTn id="48" dur="400"/>
                                        <p:tgtEl>
                                          <p:spTgt spid="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400"/>
                                        <p:tgtEl>
                                          <p:spTgt spid="43"/>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62"/>
                                        </p:tgtEl>
                                        <p:attrNameLst>
                                          <p:attrName>style.visibility</p:attrName>
                                        </p:attrNameLst>
                                      </p:cBhvr>
                                      <p:to>
                                        <p:strVal val="visible"/>
                                      </p:to>
                                    </p:set>
                                    <p:anim calcmode="lin" valueType="num">
                                      <p:cBhvr>
                                        <p:cTn id="54" dur="400"/>
                                        <p:tgtEl>
                                          <p:spTgt spid="62"/>
                                        </p:tgtEl>
                                        <p:attrNameLst>
                                          <p:attrName>ppt_y</p:attrName>
                                        </p:attrNameLst>
                                      </p:cBhvr>
                                      <p:tavLst>
                                        <p:tav tm="0">
                                          <p:val>
                                            <p:strVal val="#ppt_y-#ppt_h*1.125000"/>
                                          </p:val>
                                        </p:tav>
                                        <p:tav tm="100000">
                                          <p:val>
                                            <p:strVal val="#ppt_y"/>
                                          </p:val>
                                        </p:tav>
                                      </p:tavLst>
                                    </p:anim>
                                    <p:animEffect>
                                      <p:cBhvr>
                                        <p:cTn id="55" dur="400"/>
                                        <p:tgtEl>
                                          <p:spTgt spid="62"/>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63"/>
                                        </p:tgtEl>
                                        <p:attrNameLst>
                                          <p:attrName>style.visibility</p:attrName>
                                        </p:attrNameLst>
                                      </p:cBhvr>
                                      <p:to>
                                        <p:strVal val="visible"/>
                                      </p:to>
                                    </p:set>
                                    <p:anim calcmode="lin" valueType="num">
                                      <p:cBhvr>
                                        <p:cTn id="58" dur="400"/>
                                        <p:tgtEl>
                                          <p:spTgt spid="63"/>
                                        </p:tgtEl>
                                        <p:attrNameLst>
                                          <p:attrName>ppt_y</p:attrName>
                                        </p:attrNameLst>
                                      </p:cBhvr>
                                      <p:tavLst>
                                        <p:tav tm="0">
                                          <p:val>
                                            <p:strVal val="#ppt_y-#ppt_h*1.125000"/>
                                          </p:val>
                                        </p:tav>
                                        <p:tav tm="100000">
                                          <p:val>
                                            <p:strVal val="#ppt_y"/>
                                          </p:val>
                                        </p:tav>
                                      </p:tavLst>
                                    </p:anim>
                                    <p:animEffect>
                                      <p:cBhvr>
                                        <p:cTn id="59" dur="400"/>
                                        <p:tgtEl>
                                          <p:spTgt spid="63"/>
                                        </p:tgtEl>
                                      </p:cBhvr>
                                    </p:animEffect>
                                  </p:childTnLst>
                                </p:cTn>
                              </p:par>
                            </p:childTnLst>
                          </p:cTn>
                        </p:par>
                        <p:par>
                          <p:cTn id="60" fill="hold">
                            <p:stCondLst>
                              <p:cond delay="1649"/>
                            </p:stCondLst>
                            <p:childTnLst>
                              <p:par>
                                <p:cTn id="61" presetID="12" presetClass="entr" presetSubtype="8" fill="hold" nodeType="after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p:cTn id="63" dur="400"/>
                                        <p:tgtEl>
                                          <p:spTgt spid="56"/>
                                        </p:tgtEl>
                                        <p:attrNameLst>
                                          <p:attrName>ppt_x</p:attrName>
                                        </p:attrNameLst>
                                      </p:cBhvr>
                                      <p:tavLst>
                                        <p:tav tm="0">
                                          <p:val>
                                            <p:strVal val="#ppt_x-#ppt_w*1.125000"/>
                                          </p:val>
                                        </p:tav>
                                        <p:tav tm="100000">
                                          <p:val>
                                            <p:strVal val="#ppt_x"/>
                                          </p:val>
                                        </p:tav>
                                      </p:tavLst>
                                    </p:anim>
                                    <p:animEffect>
                                      <p:cBhvr>
                                        <p:cTn id="64" dur="400"/>
                                        <p:tgtEl>
                                          <p:spTgt spid="5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400"/>
                                        <p:tgtEl>
                                          <p:spTgt spid="44"/>
                                        </p:tgtEl>
                                      </p:cBhvr>
                                    </p:animEffect>
                                  </p:childTnLst>
                                </p:cTn>
                              </p:par>
                              <p:par>
                                <p:cTn id="68" presetID="12" presetClass="entr" presetSubtype="1" fill="hold" grpId="0" nodeType="withEffect">
                                  <p:stCondLst>
                                    <p:cond delay="500"/>
                                  </p:stCondLst>
                                  <p:childTnLst>
                                    <p:set>
                                      <p:cBhvr>
                                        <p:cTn id="69" dur="1" fill="hold">
                                          <p:stCondLst>
                                            <p:cond delay="0"/>
                                          </p:stCondLst>
                                        </p:cTn>
                                        <p:tgtEl>
                                          <p:spTgt spid="64"/>
                                        </p:tgtEl>
                                        <p:attrNameLst>
                                          <p:attrName>style.visibility</p:attrName>
                                        </p:attrNameLst>
                                      </p:cBhvr>
                                      <p:to>
                                        <p:strVal val="visible"/>
                                      </p:to>
                                    </p:set>
                                    <p:anim calcmode="lin" valueType="num">
                                      <p:cBhvr>
                                        <p:cTn id="70" dur="400"/>
                                        <p:tgtEl>
                                          <p:spTgt spid="64"/>
                                        </p:tgtEl>
                                        <p:attrNameLst>
                                          <p:attrName>ppt_y</p:attrName>
                                        </p:attrNameLst>
                                      </p:cBhvr>
                                      <p:tavLst>
                                        <p:tav tm="0">
                                          <p:val>
                                            <p:strVal val="#ppt_y-#ppt_h*1.125000"/>
                                          </p:val>
                                        </p:tav>
                                        <p:tav tm="100000">
                                          <p:val>
                                            <p:strVal val="#ppt_y"/>
                                          </p:val>
                                        </p:tav>
                                      </p:tavLst>
                                    </p:anim>
                                    <p:animEffect>
                                      <p:cBhvr>
                                        <p:cTn id="71" dur="400"/>
                                        <p:tgtEl>
                                          <p:spTgt spid="64"/>
                                        </p:tgtEl>
                                      </p:cBhvr>
                                    </p:animEffect>
                                  </p:childTnLst>
                                </p:cTn>
                              </p:par>
                              <p:par>
                                <p:cTn id="72" presetID="12" presetClass="entr" presetSubtype="1" fill="hold" grpId="0" nodeType="withEffect">
                                  <p:stCondLst>
                                    <p:cond delay="500"/>
                                  </p:stCondLst>
                                  <p:childTnLst>
                                    <p:set>
                                      <p:cBhvr>
                                        <p:cTn id="73" dur="1" fill="hold">
                                          <p:stCondLst>
                                            <p:cond delay="0"/>
                                          </p:stCondLst>
                                        </p:cTn>
                                        <p:tgtEl>
                                          <p:spTgt spid="65"/>
                                        </p:tgtEl>
                                        <p:attrNameLst>
                                          <p:attrName>style.visibility</p:attrName>
                                        </p:attrNameLst>
                                      </p:cBhvr>
                                      <p:to>
                                        <p:strVal val="visible"/>
                                      </p:to>
                                    </p:set>
                                    <p:anim calcmode="lin" valueType="num">
                                      <p:cBhvr>
                                        <p:cTn id="74" dur="400"/>
                                        <p:tgtEl>
                                          <p:spTgt spid="65"/>
                                        </p:tgtEl>
                                        <p:attrNameLst>
                                          <p:attrName>ppt_y</p:attrName>
                                        </p:attrNameLst>
                                      </p:cBhvr>
                                      <p:tavLst>
                                        <p:tav tm="0">
                                          <p:val>
                                            <p:strVal val="#ppt_y-#ppt_h*1.125000"/>
                                          </p:val>
                                        </p:tav>
                                        <p:tav tm="100000">
                                          <p:val>
                                            <p:strVal val="#ppt_y"/>
                                          </p:val>
                                        </p:tav>
                                      </p:tavLst>
                                    </p:anim>
                                    <p:animEffect>
                                      <p:cBhvr>
                                        <p:cTn id="75" dur="400"/>
                                        <p:tgtEl>
                                          <p:spTgt spid="65"/>
                                        </p:tgtEl>
                                      </p:cBhvr>
                                    </p:animEffect>
                                  </p:childTnLst>
                                </p:cTn>
                              </p:par>
                            </p:childTnLst>
                          </p:cTn>
                        </p:par>
                        <p:par>
                          <p:cTn id="76" fill="hold">
                            <p:stCondLst>
                              <p:cond delay="2149"/>
                            </p:stCondLst>
                            <p:childTnLst>
                              <p:par>
                                <p:cTn id="77" presetID="12" presetClass="entr" presetSubtype="8" fill="hold" nodeType="after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p:cTn id="79" dur="400"/>
                                        <p:tgtEl>
                                          <p:spTgt spid="53"/>
                                        </p:tgtEl>
                                        <p:attrNameLst>
                                          <p:attrName>ppt_x</p:attrName>
                                        </p:attrNameLst>
                                      </p:cBhvr>
                                      <p:tavLst>
                                        <p:tav tm="0">
                                          <p:val>
                                            <p:strVal val="#ppt_x-#ppt_w*1.125000"/>
                                          </p:val>
                                        </p:tav>
                                        <p:tav tm="100000">
                                          <p:val>
                                            <p:strVal val="#ppt_x"/>
                                          </p:val>
                                        </p:tav>
                                      </p:tavLst>
                                    </p:anim>
                                    <p:animEffect>
                                      <p:cBhvr>
                                        <p:cTn id="80" dur="400"/>
                                        <p:tgtEl>
                                          <p:spTgt spid="5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400"/>
                                        <p:tgtEl>
                                          <p:spTgt spid="45"/>
                                        </p:tgtEl>
                                      </p:cBhvr>
                                    </p:animEffect>
                                  </p:childTnLst>
                                </p:cTn>
                              </p:par>
                              <p:par>
                                <p:cTn id="84" presetID="12" presetClass="entr" presetSubtype="1" fill="hold" grpId="0" nodeType="withEffect">
                                  <p:stCondLst>
                                    <p:cond delay="500"/>
                                  </p:stCondLst>
                                  <p:childTnLst>
                                    <p:set>
                                      <p:cBhvr>
                                        <p:cTn id="85" dur="1" fill="hold">
                                          <p:stCondLst>
                                            <p:cond delay="0"/>
                                          </p:stCondLst>
                                        </p:cTn>
                                        <p:tgtEl>
                                          <p:spTgt spid="66"/>
                                        </p:tgtEl>
                                        <p:attrNameLst>
                                          <p:attrName>style.visibility</p:attrName>
                                        </p:attrNameLst>
                                      </p:cBhvr>
                                      <p:to>
                                        <p:strVal val="visible"/>
                                      </p:to>
                                    </p:set>
                                    <p:anim calcmode="lin" valueType="num">
                                      <p:cBhvr>
                                        <p:cTn id="86" dur="400"/>
                                        <p:tgtEl>
                                          <p:spTgt spid="66"/>
                                        </p:tgtEl>
                                        <p:attrNameLst>
                                          <p:attrName>ppt_y</p:attrName>
                                        </p:attrNameLst>
                                      </p:cBhvr>
                                      <p:tavLst>
                                        <p:tav tm="0">
                                          <p:val>
                                            <p:strVal val="#ppt_y-#ppt_h*1.125000"/>
                                          </p:val>
                                        </p:tav>
                                        <p:tav tm="100000">
                                          <p:val>
                                            <p:strVal val="#ppt_y"/>
                                          </p:val>
                                        </p:tav>
                                      </p:tavLst>
                                    </p:anim>
                                    <p:animEffect>
                                      <p:cBhvr>
                                        <p:cTn id="87" dur="400"/>
                                        <p:tgtEl>
                                          <p:spTgt spid="66"/>
                                        </p:tgtEl>
                                      </p:cBhvr>
                                    </p:animEffect>
                                  </p:childTnLst>
                                </p:cTn>
                              </p:par>
                              <p:par>
                                <p:cTn id="88" presetID="12" presetClass="entr" presetSubtype="1" fill="hold" grpId="0" nodeType="withEffect">
                                  <p:stCondLst>
                                    <p:cond delay="500"/>
                                  </p:stCondLst>
                                  <p:childTnLst>
                                    <p:set>
                                      <p:cBhvr>
                                        <p:cTn id="89" dur="1" fill="hold">
                                          <p:stCondLst>
                                            <p:cond delay="0"/>
                                          </p:stCondLst>
                                        </p:cTn>
                                        <p:tgtEl>
                                          <p:spTgt spid="67"/>
                                        </p:tgtEl>
                                        <p:attrNameLst>
                                          <p:attrName>style.visibility</p:attrName>
                                        </p:attrNameLst>
                                      </p:cBhvr>
                                      <p:to>
                                        <p:strVal val="visible"/>
                                      </p:to>
                                    </p:set>
                                    <p:anim calcmode="lin" valueType="num">
                                      <p:cBhvr>
                                        <p:cTn id="90" dur="400"/>
                                        <p:tgtEl>
                                          <p:spTgt spid="67"/>
                                        </p:tgtEl>
                                        <p:attrNameLst>
                                          <p:attrName>ppt_y</p:attrName>
                                        </p:attrNameLst>
                                      </p:cBhvr>
                                      <p:tavLst>
                                        <p:tav tm="0">
                                          <p:val>
                                            <p:strVal val="#ppt_y-#ppt_h*1.125000"/>
                                          </p:val>
                                        </p:tav>
                                        <p:tav tm="100000">
                                          <p:val>
                                            <p:strVal val="#ppt_y"/>
                                          </p:val>
                                        </p:tav>
                                      </p:tavLst>
                                    </p:anim>
                                    <p:animEffect>
                                      <p:cBhvr>
                                        <p:cTn id="91" dur="400"/>
                                        <p:tgtEl>
                                          <p:spTgt spid="67"/>
                                        </p:tgtEl>
                                      </p:cBhvr>
                                    </p:animEffect>
                                  </p:childTnLst>
                                </p:cTn>
                              </p:par>
                            </p:childTnLst>
                          </p:cTn>
                        </p:par>
                        <p:par>
                          <p:cTn id="92" fill="hold">
                            <p:stCondLst>
                              <p:cond delay="2649"/>
                            </p:stCondLst>
                            <p:childTnLst>
                              <p:par>
                                <p:cTn id="93" presetID="16" presetClass="entr" presetSubtype="37" fill="hold" grpId="0" nodeType="afterEffect">
                                  <p:stCondLst>
                                    <p:cond delay="0"/>
                                  </p:stCondLst>
                                  <p:childTnLst>
                                    <p:set>
                                      <p:cBhvr>
                                        <p:cTn id="94" dur="1" fill="hold">
                                          <p:stCondLst>
                                            <p:cond delay="0"/>
                                          </p:stCondLst>
                                        </p:cTn>
                                        <p:tgtEl>
                                          <p:spTgt spid="68"/>
                                        </p:tgtEl>
                                        <p:attrNameLst>
                                          <p:attrName>style.visibility</p:attrName>
                                        </p:attrNameLst>
                                      </p:cBhvr>
                                      <p:to>
                                        <p:strVal val="visible"/>
                                      </p:to>
                                    </p:set>
                                    <p:animEffect>
                                      <p:cBhvr>
                                        <p:cTn id="95" dur="750"/>
                                        <p:tgtEl>
                                          <p:spTgt spid="68"/>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animEffect>
                                      <p:cBhvr>
                                        <p:cTn id="10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ldLvl="0" animBg="1"/>
      <p:bldP spid="38" grpId="0"/>
      <p:bldP spid="39" grpId="0" bldLvl="0" animBg="1"/>
      <p:bldP spid="43" grpId="0" bldLvl="0" animBg="1"/>
      <p:bldP spid="44" grpId="0" bldLvl="0" animBg="1"/>
      <p:bldP spid="45" grpId="0" bldLvl="0" animBg="1"/>
      <p:bldP spid="46" grpId="0" bldLvl="0" animBg="1"/>
      <p:bldP spid="59" grpId="0" bldLvl="0" autoUpdateAnimBg="0"/>
      <p:bldP spid="60" grpId="0" bldLvl="0" autoUpdateAnimBg="0"/>
      <p:bldP spid="61" grpId="0" bldLvl="0" autoUpdateAnimBg="0"/>
      <p:bldP spid="62" grpId="0" bldLvl="0" autoUpdateAnimBg="0"/>
      <p:bldP spid="63" grpId="0" bldLvl="0" autoUpdateAnimBg="0"/>
      <p:bldP spid="64" grpId="0" bldLvl="0" autoUpdateAnimBg="0"/>
      <p:bldP spid="65" grpId="0" bldLvl="0" autoUpdateAnimBg="0"/>
      <p:bldP spid="66" grpId="0" bldLvl="0" autoUpdateAnimBg="0"/>
      <p:bldP spid="67" grpId="0" bldLvl="0" autoUpdateAnimBg="0"/>
      <p:bldP spid="6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94" name="任意多边形 93"/>
          <p:cNvSpPr/>
          <p:nvPr/>
        </p:nvSpPr>
        <p:spPr>
          <a:xfrm>
            <a:off x="913537" y="2479249"/>
            <a:ext cx="7152685" cy="1209734"/>
          </a:xfrm>
          <a:custGeom>
            <a:avLst/>
            <a:gdLst>
              <a:gd name="connsiteX0" fmla="*/ 0 w 5867400"/>
              <a:gd name="connsiteY0" fmla="*/ 1629397 h 1629397"/>
              <a:gd name="connsiteX1" fmla="*/ 1266825 w 5867400"/>
              <a:gd name="connsiteY1" fmla="*/ 622 h 1629397"/>
              <a:gd name="connsiteX2" fmla="*/ 2790825 w 5867400"/>
              <a:gd name="connsiteY2" fmla="*/ 1419847 h 1629397"/>
              <a:gd name="connsiteX3" fmla="*/ 4181475 w 5867400"/>
              <a:gd name="connsiteY3" fmla="*/ 48247 h 1629397"/>
              <a:gd name="connsiteX4" fmla="*/ 5867400 w 5867400"/>
              <a:gd name="connsiteY4" fmla="*/ 1524622 h 1629397"/>
              <a:gd name="connsiteX0-1" fmla="*/ 0 w 5867400"/>
              <a:gd name="connsiteY0-2" fmla="*/ 1629395 h 1629395"/>
              <a:gd name="connsiteX1-3" fmla="*/ 1266825 w 5867400"/>
              <a:gd name="connsiteY1-4" fmla="*/ 620 h 1629395"/>
              <a:gd name="connsiteX2-5" fmla="*/ 2790825 w 5867400"/>
              <a:gd name="connsiteY2-6" fmla="*/ 1419845 h 1629395"/>
              <a:gd name="connsiteX3-7" fmla="*/ 4419600 w 5867400"/>
              <a:gd name="connsiteY3-8" fmla="*/ 620 h 1629395"/>
              <a:gd name="connsiteX4-9" fmla="*/ 5867400 w 5867400"/>
              <a:gd name="connsiteY4-10" fmla="*/ 1524620 h 1629395"/>
              <a:gd name="connsiteX0-11" fmla="*/ 0 w 5867400"/>
              <a:gd name="connsiteY0-12" fmla="*/ 1629283 h 1629283"/>
              <a:gd name="connsiteX1-13" fmla="*/ 1266825 w 5867400"/>
              <a:gd name="connsiteY1-14" fmla="*/ 508 h 1629283"/>
              <a:gd name="connsiteX2-15" fmla="*/ 2647950 w 5867400"/>
              <a:gd name="connsiteY2-16" fmla="*/ 1438783 h 1629283"/>
              <a:gd name="connsiteX3-17" fmla="*/ 4419600 w 5867400"/>
              <a:gd name="connsiteY3-18" fmla="*/ 508 h 1629283"/>
              <a:gd name="connsiteX4-19" fmla="*/ 5867400 w 5867400"/>
              <a:gd name="connsiteY4-20" fmla="*/ 1524508 h 1629283"/>
              <a:gd name="connsiteX0-21" fmla="*/ 0 w 6183053"/>
              <a:gd name="connsiteY0-22" fmla="*/ 1333902 h 1524402"/>
              <a:gd name="connsiteX1-23" fmla="*/ 1582478 w 6183053"/>
              <a:gd name="connsiteY1-24" fmla="*/ 402 h 1524402"/>
              <a:gd name="connsiteX2-25" fmla="*/ 2963603 w 6183053"/>
              <a:gd name="connsiteY2-26" fmla="*/ 1438677 h 1524402"/>
              <a:gd name="connsiteX3-27" fmla="*/ 4735253 w 6183053"/>
              <a:gd name="connsiteY3-28" fmla="*/ 402 h 1524402"/>
              <a:gd name="connsiteX4-29" fmla="*/ 6183053 w 6183053"/>
              <a:gd name="connsiteY4-30" fmla="*/ 1524402 h 1524402"/>
              <a:gd name="connsiteX0-31" fmla="*/ 0 w 6183053"/>
              <a:gd name="connsiteY0-32" fmla="*/ 1335661 h 1526161"/>
              <a:gd name="connsiteX1-33" fmla="*/ 1582478 w 6183053"/>
              <a:gd name="connsiteY1-34" fmla="*/ 2161 h 1526161"/>
              <a:gd name="connsiteX2-35" fmla="*/ 2898854 w 6183053"/>
              <a:gd name="connsiteY2-36" fmla="*/ 1164211 h 1526161"/>
              <a:gd name="connsiteX3-37" fmla="*/ 4735253 w 6183053"/>
              <a:gd name="connsiteY3-38" fmla="*/ 2161 h 1526161"/>
              <a:gd name="connsiteX4-39" fmla="*/ 6183053 w 6183053"/>
              <a:gd name="connsiteY4-40" fmla="*/ 1526161 h 1526161"/>
              <a:gd name="connsiteX0-41" fmla="*/ 0 w 6174959"/>
              <a:gd name="connsiteY0-42" fmla="*/ 1334007 h 1334007"/>
              <a:gd name="connsiteX1-43" fmla="*/ 1582478 w 6174959"/>
              <a:gd name="connsiteY1-44" fmla="*/ 507 h 1334007"/>
              <a:gd name="connsiteX2-45" fmla="*/ 2898854 w 6174959"/>
              <a:gd name="connsiteY2-46" fmla="*/ 1162557 h 1334007"/>
              <a:gd name="connsiteX3-47" fmla="*/ 4735253 w 6174959"/>
              <a:gd name="connsiteY3-48" fmla="*/ 507 h 1334007"/>
              <a:gd name="connsiteX4-49" fmla="*/ 6174959 w 6174959"/>
              <a:gd name="connsiteY4-50" fmla="*/ 1162557 h 1334007"/>
              <a:gd name="connsiteX0-51" fmla="*/ 0 w 6174959"/>
              <a:gd name="connsiteY0-52" fmla="*/ 1334067 h 1334067"/>
              <a:gd name="connsiteX1-53" fmla="*/ 1582478 w 6174959"/>
              <a:gd name="connsiteY1-54" fmla="*/ 567 h 1334067"/>
              <a:gd name="connsiteX2-55" fmla="*/ 3157851 w 6174959"/>
              <a:gd name="connsiteY2-56" fmla="*/ 1153092 h 1334067"/>
              <a:gd name="connsiteX3-57" fmla="*/ 4735253 w 6174959"/>
              <a:gd name="connsiteY3-58" fmla="*/ 567 h 1334067"/>
              <a:gd name="connsiteX4-59" fmla="*/ 6174959 w 6174959"/>
              <a:gd name="connsiteY4-60" fmla="*/ 1162617 h 1334067"/>
              <a:gd name="connsiteX0-61" fmla="*/ 0 w 6077835"/>
              <a:gd name="connsiteY0-62" fmla="*/ 1209734 h 1209734"/>
              <a:gd name="connsiteX1-63" fmla="*/ 1485354 w 6077835"/>
              <a:gd name="connsiteY1-64" fmla="*/ 59 h 1209734"/>
              <a:gd name="connsiteX2-65" fmla="*/ 3060727 w 6077835"/>
              <a:gd name="connsiteY2-66" fmla="*/ 1152584 h 1209734"/>
              <a:gd name="connsiteX3-67" fmla="*/ 4638129 w 6077835"/>
              <a:gd name="connsiteY3-68" fmla="*/ 59 h 1209734"/>
              <a:gd name="connsiteX4-69" fmla="*/ 6077835 w 6077835"/>
              <a:gd name="connsiteY4-70" fmla="*/ 1162109 h 120973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7835" h="1209734">
                <a:moveTo>
                  <a:pt x="0" y="1209734"/>
                </a:moveTo>
                <a:cubicBezTo>
                  <a:pt x="400844" y="412809"/>
                  <a:pt x="975233" y="9584"/>
                  <a:pt x="1485354" y="59"/>
                </a:cubicBezTo>
                <a:cubicBezTo>
                  <a:pt x="1995475" y="-9466"/>
                  <a:pt x="2535265" y="1152584"/>
                  <a:pt x="3060727" y="1152584"/>
                </a:cubicBezTo>
                <a:cubicBezTo>
                  <a:pt x="3586189" y="1152584"/>
                  <a:pt x="4135278" y="-1528"/>
                  <a:pt x="4638129" y="59"/>
                </a:cubicBezTo>
                <a:cubicBezTo>
                  <a:pt x="5140980" y="1646"/>
                  <a:pt x="5931785" y="820796"/>
                  <a:pt x="6077835" y="1162109"/>
                </a:cubicBezTo>
              </a:path>
            </a:pathLst>
          </a:custGeom>
          <a:noFill/>
          <a:ln w="7620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TextBox 6"/>
          <p:cNvSpPr txBox="1">
            <a:spLocks noChangeArrowheads="1"/>
          </p:cNvSpPr>
          <p:nvPr/>
        </p:nvSpPr>
        <p:spPr bwMode="auto">
          <a:xfrm>
            <a:off x="1612428" y="3623789"/>
            <a:ext cx="161569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en-US" altLang="zh-CN" dirty="0">
                <a:solidFill>
                  <a:schemeClr val="tx1">
                    <a:lumMod val="65000"/>
                    <a:lumOff val="35000"/>
                  </a:schemeClr>
                </a:solidFill>
                <a:latin typeface="方正大黑简体" panose="02010601030101010101" pitchFamily="2" charset="-122"/>
                <a:ea typeface="方正大黑简体" panose="02010601030101010101" pitchFamily="2" charset="-122"/>
              </a:rPr>
              <a:t>  </a:t>
            </a:r>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项目介绍</a:t>
            </a:r>
            <a:endPar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97" name="TextBox 6"/>
          <p:cNvSpPr txBox="1">
            <a:spLocks noChangeArrowheads="1"/>
          </p:cNvSpPr>
          <p:nvPr/>
        </p:nvSpPr>
        <p:spPr bwMode="auto">
          <a:xfrm>
            <a:off x="1831002" y="1251743"/>
            <a:ext cx="183269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en-US" altLang="zh-CN" dirty="0">
                <a:solidFill>
                  <a:schemeClr val="tx1">
                    <a:lumMod val="65000"/>
                    <a:lumOff val="35000"/>
                  </a:schemeClr>
                </a:solidFill>
                <a:latin typeface="方正大黑简体" panose="02010601030101010101" pitchFamily="2" charset="-122"/>
                <a:ea typeface="方正大黑简体" panose="02010601030101010101" pitchFamily="2" charset="-122"/>
              </a:rPr>
              <a:t>  </a:t>
            </a:r>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逻辑模型</a:t>
            </a:r>
            <a:endPar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101" name="TextBox 6"/>
          <p:cNvSpPr txBox="1">
            <a:spLocks noChangeArrowheads="1"/>
          </p:cNvSpPr>
          <p:nvPr/>
        </p:nvSpPr>
        <p:spPr bwMode="auto">
          <a:xfrm>
            <a:off x="3695840" y="2318113"/>
            <a:ext cx="185078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en-US" altLang="zh-CN" dirty="0">
                <a:solidFill>
                  <a:schemeClr val="tx1">
                    <a:lumMod val="65000"/>
                    <a:lumOff val="35000"/>
                  </a:schemeClr>
                </a:solidFill>
                <a:latin typeface="方正大黑简体" panose="02010601030101010101" pitchFamily="2" charset="-122"/>
                <a:ea typeface="方正大黑简体" panose="02010601030101010101" pitchFamily="2" charset="-122"/>
              </a:rPr>
              <a:t>  </a:t>
            </a:r>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社群画布</a:t>
            </a:r>
            <a:endPar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105" name="TextBox 6"/>
          <p:cNvSpPr txBox="1">
            <a:spLocks noChangeArrowheads="1"/>
          </p:cNvSpPr>
          <p:nvPr/>
        </p:nvSpPr>
        <p:spPr bwMode="auto">
          <a:xfrm>
            <a:off x="5670881" y="3241077"/>
            <a:ext cx="18126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en-US" altLang="zh-CN" dirty="0">
                <a:solidFill>
                  <a:schemeClr val="tx1">
                    <a:lumMod val="65000"/>
                    <a:lumOff val="35000"/>
                  </a:schemeClr>
                </a:solidFill>
                <a:latin typeface="方正大黑简体" panose="02010601030101010101" pitchFamily="2" charset="-122"/>
                <a:ea typeface="方正大黑简体" panose="02010601030101010101" pitchFamily="2" charset="-122"/>
              </a:rPr>
              <a:t> </a:t>
            </a:r>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参考文献</a:t>
            </a:r>
            <a:endPar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109" name="TextBox 108"/>
          <p:cNvSpPr txBox="1"/>
          <p:nvPr/>
        </p:nvSpPr>
        <p:spPr>
          <a:xfrm>
            <a:off x="1897726" y="3927132"/>
            <a:ext cx="797560" cy="275590"/>
          </a:xfrm>
          <a:prstGeom prst="rect">
            <a:avLst/>
          </a:prstGeom>
          <a:noFill/>
        </p:spPr>
        <p:txBody>
          <a:bodyPr wrap="none" rtlCol="0">
            <a:spAutoFit/>
          </a:bodyPr>
          <a:lstStyle/>
          <a:p>
            <a:r>
              <a:rPr lang="en-US" altLang="zh-CN" sz="1200" b="1" dirty="0">
                <a:solidFill>
                  <a:srgbClr val="005A9E"/>
                </a:solidFill>
                <a:latin typeface="Kozuka Gothic Pro R" pitchFamily="34" charset="-128"/>
                <a:ea typeface="Kozuka Gothic Pro R" pitchFamily="34" charset="-128"/>
              </a:rPr>
              <a:t>about me</a:t>
            </a:r>
            <a:endParaRPr lang="en-US" altLang="zh-CN" sz="1200" b="1" dirty="0">
              <a:solidFill>
                <a:srgbClr val="005A9E"/>
              </a:solidFill>
              <a:latin typeface="Kozuka Gothic Pro R" pitchFamily="34" charset="-128"/>
              <a:ea typeface="Kozuka Gothic Pro R" pitchFamily="34" charset="-128"/>
            </a:endParaRPr>
          </a:p>
        </p:txBody>
      </p:sp>
      <p:sp>
        <p:nvSpPr>
          <p:cNvPr id="113" name="TextBox 112"/>
          <p:cNvSpPr txBox="1"/>
          <p:nvPr/>
        </p:nvSpPr>
        <p:spPr>
          <a:xfrm>
            <a:off x="1949740" y="1563943"/>
            <a:ext cx="1258570" cy="275590"/>
          </a:xfrm>
          <a:prstGeom prst="rect">
            <a:avLst/>
          </a:prstGeom>
          <a:noFill/>
        </p:spPr>
        <p:txBody>
          <a:bodyPr wrap="none" rtlCol="0">
            <a:spAutoFit/>
          </a:bodyPr>
          <a:lstStyle/>
          <a:p>
            <a:pPr algn="l"/>
            <a:r>
              <a:rPr lang="en-US" altLang="zh-CN" sz="1200" b="1" dirty="0">
                <a:solidFill>
                  <a:srgbClr val="005A9E"/>
                </a:solidFill>
                <a:latin typeface="Kozuka Gothic Pro R" pitchFamily="34" charset="-128"/>
                <a:ea typeface="Kozuka Gothic Pro R" pitchFamily="34" charset="-128"/>
              </a:rPr>
              <a:t> logical model</a:t>
            </a:r>
            <a:endParaRPr lang="en-US" altLang="zh-CN" sz="1200" b="1" dirty="0">
              <a:solidFill>
                <a:srgbClr val="005A9E"/>
              </a:solidFill>
              <a:latin typeface="Kozuka Gothic Pro R" pitchFamily="34" charset="-128"/>
              <a:ea typeface="Kozuka Gothic Pro R" pitchFamily="34" charset="-128"/>
            </a:endParaRPr>
          </a:p>
        </p:txBody>
      </p:sp>
      <p:sp>
        <p:nvSpPr>
          <p:cNvPr id="114" name="TextBox 113"/>
          <p:cNvSpPr txBox="1"/>
          <p:nvPr/>
        </p:nvSpPr>
        <p:spPr>
          <a:xfrm>
            <a:off x="3880898" y="2624591"/>
            <a:ext cx="1181735" cy="275590"/>
          </a:xfrm>
          <a:prstGeom prst="rect">
            <a:avLst/>
          </a:prstGeom>
          <a:noFill/>
        </p:spPr>
        <p:txBody>
          <a:bodyPr wrap="none" rtlCol="0">
            <a:spAutoFit/>
          </a:bodyPr>
          <a:lstStyle/>
          <a:p>
            <a:pPr algn="l"/>
            <a:r>
              <a:rPr lang="en-US" altLang="zh-CN" sz="1200" b="1" dirty="0">
                <a:solidFill>
                  <a:srgbClr val="005A9E"/>
                </a:solidFill>
                <a:latin typeface="Kozuka Gothic Pro R" pitchFamily="34" charset="-128"/>
                <a:ea typeface="Kozuka Gothic Pro R" pitchFamily="34" charset="-128"/>
              </a:rPr>
              <a:t>Social canvas</a:t>
            </a:r>
            <a:endParaRPr lang="en-US" altLang="zh-CN" sz="1200" b="1" dirty="0">
              <a:solidFill>
                <a:srgbClr val="005A9E"/>
              </a:solidFill>
              <a:latin typeface="Kozuka Gothic Pro R" pitchFamily="34" charset="-128"/>
              <a:ea typeface="Kozuka Gothic Pro R" pitchFamily="34" charset="-128"/>
            </a:endParaRPr>
          </a:p>
        </p:txBody>
      </p:sp>
      <p:sp>
        <p:nvSpPr>
          <p:cNvPr id="122" name="TextBox 121"/>
          <p:cNvSpPr txBox="1"/>
          <p:nvPr/>
        </p:nvSpPr>
        <p:spPr>
          <a:xfrm>
            <a:off x="5777953" y="3553903"/>
            <a:ext cx="951230" cy="275590"/>
          </a:xfrm>
          <a:prstGeom prst="rect">
            <a:avLst/>
          </a:prstGeom>
          <a:noFill/>
        </p:spPr>
        <p:txBody>
          <a:bodyPr wrap="none" rtlCol="0">
            <a:spAutoFit/>
          </a:bodyPr>
          <a:lstStyle/>
          <a:p>
            <a:pPr algn="l"/>
            <a:r>
              <a:rPr lang="en-US" altLang="zh-CN" sz="1200" b="1" dirty="0">
                <a:solidFill>
                  <a:srgbClr val="005A9E"/>
                </a:solidFill>
                <a:latin typeface="Kozuka Gothic Pro R" pitchFamily="34" charset="-128"/>
                <a:ea typeface="Kozuka Gothic Pro R" pitchFamily="34" charset="-128"/>
              </a:rPr>
              <a:t> Reference</a:t>
            </a:r>
            <a:endParaRPr lang="en-US" altLang="zh-CN" sz="1200" b="1" dirty="0">
              <a:solidFill>
                <a:srgbClr val="005A9E"/>
              </a:solidFill>
              <a:latin typeface="Kozuka Gothic Pro R" pitchFamily="34" charset="-128"/>
              <a:ea typeface="Kozuka Gothic Pro R" pitchFamily="34" charset="-128"/>
            </a:endParaRPr>
          </a:p>
        </p:txBody>
      </p:sp>
      <p:grpSp>
        <p:nvGrpSpPr>
          <p:cNvPr id="123" name="组合 122"/>
          <p:cNvGrpSpPr/>
          <p:nvPr/>
        </p:nvGrpSpPr>
        <p:grpSpPr>
          <a:xfrm>
            <a:off x="382574" y="3184341"/>
            <a:ext cx="1061926" cy="1061926"/>
            <a:chOff x="1008115" y="2542722"/>
            <a:chExt cx="1360493" cy="1360493"/>
          </a:xfrm>
        </p:grpSpPr>
        <p:grpSp>
          <p:nvGrpSpPr>
            <p:cNvPr id="124" name="组合 123"/>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7" name="椭圆 1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25" name="TextBox 124"/>
            <p:cNvSpPr txBox="1"/>
            <p:nvPr/>
          </p:nvSpPr>
          <p:spPr>
            <a:xfrm>
              <a:off x="1327879" y="2645288"/>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1</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128" name="组合 127"/>
          <p:cNvGrpSpPr/>
          <p:nvPr/>
        </p:nvGrpSpPr>
        <p:grpSpPr>
          <a:xfrm>
            <a:off x="2033846" y="1917772"/>
            <a:ext cx="1061926" cy="1061926"/>
            <a:chOff x="1008115" y="2542722"/>
            <a:chExt cx="1360493" cy="1360493"/>
          </a:xfrm>
        </p:grpSpPr>
        <p:grpSp>
          <p:nvGrpSpPr>
            <p:cNvPr id="129" name="组合 128"/>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31" name="同心圆 1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2" name="椭圆 1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30" name="TextBox 129"/>
            <p:cNvSpPr txBox="1"/>
            <p:nvPr/>
          </p:nvSpPr>
          <p:spPr>
            <a:xfrm>
              <a:off x="1301305" y="2643677"/>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2</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133" name="组合 132"/>
          <p:cNvGrpSpPr/>
          <p:nvPr/>
        </p:nvGrpSpPr>
        <p:grpSpPr>
          <a:xfrm>
            <a:off x="5898539" y="1868077"/>
            <a:ext cx="1061926" cy="1061926"/>
            <a:chOff x="1008115" y="2542722"/>
            <a:chExt cx="1360493" cy="1360493"/>
          </a:xfrm>
        </p:grpSpPr>
        <p:grpSp>
          <p:nvGrpSpPr>
            <p:cNvPr id="134" name="组合 133"/>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7" name="椭圆 1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35" name="TextBox 134"/>
            <p:cNvSpPr txBox="1"/>
            <p:nvPr/>
          </p:nvSpPr>
          <p:spPr>
            <a:xfrm>
              <a:off x="1268621" y="2643677"/>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4</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138" name="组合 137"/>
          <p:cNvGrpSpPr/>
          <p:nvPr/>
        </p:nvGrpSpPr>
        <p:grpSpPr>
          <a:xfrm>
            <a:off x="3958916" y="3014452"/>
            <a:ext cx="1061926" cy="1061926"/>
            <a:chOff x="1008115" y="2542722"/>
            <a:chExt cx="1360493" cy="1360493"/>
          </a:xfrm>
        </p:grpSpPr>
        <p:grpSp>
          <p:nvGrpSpPr>
            <p:cNvPr id="139" name="组合 138"/>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2" name="椭圆 1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40" name="TextBox 139"/>
            <p:cNvSpPr txBox="1"/>
            <p:nvPr/>
          </p:nvSpPr>
          <p:spPr>
            <a:xfrm>
              <a:off x="1287848" y="2585262"/>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3</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143" name="组合 142"/>
          <p:cNvGrpSpPr/>
          <p:nvPr/>
        </p:nvGrpSpPr>
        <p:grpSpPr>
          <a:xfrm>
            <a:off x="7356178" y="2954372"/>
            <a:ext cx="1061926" cy="1061926"/>
            <a:chOff x="1008115" y="2542722"/>
            <a:chExt cx="1360493" cy="1360493"/>
          </a:xfrm>
        </p:grpSpPr>
        <p:grpSp>
          <p:nvGrpSpPr>
            <p:cNvPr id="144" name="组合 143"/>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52" name="同心圆 1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5" name="椭圆 1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45" name="TextBox 144"/>
            <p:cNvSpPr txBox="1"/>
            <p:nvPr/>
          </p:nvSpPr>
          <p:spPr>
            <a:xfrm>
              <a:off x="1264067" y="2660892"/>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5</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sp>
        <p:nvSpPr>
          <p:cNvPr id="158" name="TextBox 6"/>
          <p:cNvSpPr txBox="1">
            <a:spLocks noChangeArrowheads="1"/>
          </p:cNvSpPr>
          <p:nvPr/>
        </p:nvSpPr>
        <p:spPr bwMode="auto">
          <a:xfrm>
            <a:off x="7245580" y="2029708"/>
            <a:ext cx="18126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en-US" altLang="zh-CN" dirty="0">
                <a:solidFill>
                  <a:schemeClr val="tx1">
                    <a:lumMod val="65000"/>
                    <a:lumOff val="35000"/>
                  </a:schemeClr>
                </a:solidFill>
                <a:latin typeface="方正大黑简体" panose="02010601030101010101" pitchFamily="2" charset="-122"/>
                <a:ea typeface="方正大黑简体" panose="02010601030101010101" pitchFamily="2" charset="-122"/>
              </a:rPr>
              <a:t>   </a:t>
            </a:r>
            <a:r>
              <a:rPr lang="zh-CN" altLang="zh-CN" dirty="0">
                <a:solidFill>
                  <a:schemeClr val="tx1">
                    <a:lumMod val="65000"/>
                    <a:lumOff val="35000"/>
                  </a:schemeClr>
                </a:solidFill>
                <a:latin typeface="方正大黑简体" panose="02010601030101010101" pitchFamily="2" charset="-122"/>
                <a:ea typeface="方正大黑简体" panose="02010601030101010101" pitchFamily="2" charset="-122"/>
              </a:rPr>
              <a:t>附件</a:t>
            </a:r>
            <a:endParaRPr lang="zh-CN" altLang="zh-CN"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161" name="TextBox 160"/>
          <p:cNvSpPr txBox="1"/>
          <p:nvPr/>
        </p:nvSpPr>
        <p:spPr>
          <a:xfrm>
            <a:off x="7400277" y="2342534"/>
            <a:ext cx="951230" cy="275590"/>
          </a:xfrm>
          <a:prstGeom prst="rect">
            <a:avLst/>
          </a:prstGeom>
          <a:noFill/>
        </p:spPr>
        <p:txBody>
          <a:bodyPr wrap="none" rtlCol="0">
            <a:spAutoFit/>
          </a:bodyPr>
          <a:lstStyle/>
          <a:p>
            <a:pPr algn="l"/>
            <a:r>
              <a:rPr lang="en-US" altLang="zh-CN" sz="1200" b="1" dirty="0">
                <a:solidFill>
                  <a:srgbClr val="005A9E"/>
                </a:solidFill>
                <a:latin typeface="Kozuka Gothic Pro R" pitchFamily="34" charset="-128"/>
                <a:ea typeface="Kozuka Gothic Pro R" pitchFamily="34" charset="-128"/>
              </a:rPr>
              <a:t> Enclosure</a:t>
            </a:r>
            <a:endParaRPr lang="en-US" altLang="zh-CN" sz="1200" b="1" dirty="0">
              <a:solidFill>
                <a:srgbClr val="005A9E"/>
              </a:solidFill>
              <a:latin typeface="Kozuka Gothic Pro R" pitchFamily="34" charset="-128"/>
              <a:ea typeface="Kozuka Gothic Pro R" pitchFamily="34" charset="-128"/>
            </a:endParaRPr>
          </a:p>
        </p:txBody>
      </p:sp>
      <p:grpSp>
        <p:nvGrpSpPr>
          <p:cNvPr id="164" name="组合 163"/>
          <p:cNvGrpSpPr/>
          <p:nvPr/>
        </p:nvGrpSpPr>
        <p:grpSpPr>
          <a:xfrm>
            <a:off x="2817722" y="-2679427"/>
            <a:ext cx="3775625" cy="3775625"/>
            <a:chOff x="304800" y="673100"/>
            <a:chExt cx="4000500" cy="4000500"/>
          </a:xfrm>
          <a:effectLst>
            <a:outerShdw blurRad="444500" dist="254000" dir="8100000" algn="tr" rotWithShape="0">
              <a:prstClr val="black">
                <a:alpha val="50000"/>
              </a:prstClr>
            </a:outerShdw>
          </a:effectLst>
        </p:grpSpPr>
        <p:sp>
          <p:nvSpPr>
            <p:cNvPr id="167" name="同心圆 1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68" name="椭圆 167"/>
            <p:cNvSpPr/>
            <p:nvPr/>
          </p:nvSpPr>
          <p:spPr>
            <a:xfrm>
              <a:off x="392113" y="760413"/>
              <a:ext cx="3825874" cy="3825874"/>
            </a:xfrm>
            <a:prstGeom prst="ellipse">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anose="020B0503020204020204" pitchFamily="34" charset="-122"/>
                <a:ea typeface="微软雅黑" panose="020B0503020204020204" pitchFamily="34" charset="-122"/>
              </a:endParaRPr>
            </a:p>
          </p:txBody>
        </p:sp>
      </p:grpSp>
      <p:sp>
        <p:nvSpPr>
          <p:cNvPr id="169" name="TextBox 28"/>
          <p:cNvSpPr txBox="1"/>
          <p:nvPr/>
        </p:nvSpPr>
        <p:spPr bwMode="auto">
          <a:xfrm>
            <a:off x="3811283" y="156543"/>
            <a:ext cx="1769358" cy="512448"/>
          </a:xfrm>
          <a:prstGeom prst="rect">
            <a:avLst/>
          </a:prstGeom>
          <a:noFill/>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80000"/>
              </a:lnSpc>
              <a:spcBef>
                <a:spcPts val="0"/>
              </a:spcBef>
              <a:spcAft>
                <a:spcPts val="0"/>
              </a:spcAft>
              <a:defRPr/>
            </a:pPr>
            <a:r>
              <a:rPr lang="zh-CN" altLang="en-US" sz="3600" b="1" kern="0" dirty="0">
                <a:ln w="18415" cmpd="sng">
                  <a:noFill/>
                  <a:prstDash val="solid"/>
                </a:ln>
                <a:solidFill>
                  <a:schemeClr val="bg1"/>
                </a:solidFill>
                <a:latin typeface="方正兰亭粗黑_GBK" panose="02000000000000000000" pitchFamily="2" charset="-122"/>
                <a:ea typeface="方正兰亭粗黑_GBK" panose="02000000000000000000" pitchFamily="2" charset="-122"/>
              </a:rPr>
              <a:t>目录</a:t>
            </a:r>
            <a:endParaRPr lang="zh-CN" altLang="en-US" sz="3600" b="1" kern="0" dirty="0">
              <a:ln w="18415" cmpd="sng">
                <a:noFill/>
                <a:prstDash val="solid"/>
              </a:ln>
              <a:solidFill>
                <a:schemeClr val="bg1"/>
              </a:solidFill>
              <a:latin typeface="方正兰亭粗黑_GBK" panose="02000000000000000000" pitchFamily="2" charset="-122"/>
              <a:ea typeface="方正兰亭粗黑_GBK" panose="02000000000000000000" pitchFamily="2" charset="-122"/>
            </a:endParaRPr>
          </a:p>
        </p:txBody>
      </p:sp>
      <p:sp>
        <p:nvSpPr>
          <p:cNvPr id="170" name="前言"/>
          <p:cNvSpPr>
            <a:spLocks noChangeArrowheads="1"/>
          </p:cNvSpPr>
          <p:nvPr/>
        </p:nvSpPr>
        <p:spPr bwMode="auto">
          <a:xfrm>
            <a:off x="3850197" y="566550"/>
            <a:ext cx="1654244" cy="338526"/>
          </a:xfrm>
          <a:prstGeom prst="rect">
            <a:avLst/>
          </a:prstGeom>
          <a:noFill/>
          <a:ln w="9525">
            <a:noFill/>
            <a:bevel/>
          </a:ln>
        </p:spPr>
        <p:txBody>
          <a:bodyPr wrap="square" lIns="91411" tIns="45706" rIns="91411" bIns="45706">
            <a:spAutoFit/>
          </a:bodyPr>
          <a:lstStyle/>
          <a:p>
            <a:pPr algn="ctr"/>
            <a:r>
              <a:rPr lang="en-US" altLang="zh-CN" sz="1600" dirty="0">
                <a:solidFill>
                  <a:schemeClr val="bg1"/>
                </a:solidFill>
                <a:latin typeface="Impact" panose="020B0806030902050204" pitchFamily="34" charset="0"/>
                <a:ea typeface="方正兰亭黑_GBK" panose="02000000000000000000" pitchFamily="2" charset="-122"/>
                <a:sym typeface="Impact" panose="020B0806030902050204" pitchFamily="34" charset="0"/>
              </a:rPr>
              <a:t>Introduction</a:t>
            </a:r>
            <a:endParaRPr lang="zh-CN" altLang="en-US" sz="1100" dirty="0">
              <a:solidFill>
                <a:schemeClr val="bg1"/>
              </a:solidFill>
              <a:latin typeface="Impact" panose="020B0806030902050204" pitchFamily="34" charset="0"/>
              <a:ea typeface="方正兰亭黑_GBK" panose="02000000000000000000" pitchFamily="2" charset="-122"/>
              <a:sym typeface="Impact" panose="020B0806030902050204" pitchFamily="34" charset="0"/>
            </a:endParaRPr>
          </a:p>
        </p:txBody>
      </p:sp>
      <p:sp>
        <p:nvSpPr>
          <p:cNvPr id="171" name="椭圆 170"/>
          <p:cNvSpPr/>
          <p:nvPr/>
        </p:nvSpPr>
        <p:spPr>
          <a:xfrm>
            <a:off x="4789176" y="4748289"/>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2" name="椭圆 171"/>
          <p:cNvSpPr/>
          <p:nvPr/>
        </p:nvSpPr>
        <p:spPr>
          <a:xfrm>
            <a:off x="4492893" y="4866591"/>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3" name="椭圆 172"/>
          <p:cNvSpPr/>
          <p:nvPr/>
        </p:nvSpPr>
        <p:spPr>
          <a:xfrm>
            <a:off x="4972203" y="482036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4" name="椭圆 173"/>
          <p:cNvSpPr/>
          <p:nvPr/>
        </p:nvSpPr>
        <p:spPr>
          <a:xfrm>
            <a:off x="4029777" y="4693127"/>
            <a:ext cx="250411" cy="250377"/>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5" name="椭圆 174"/>
          <p:cNvSpPr/>
          <p:nvPr/>
        </p:nvSpPr>
        <p:spPr>
          <a:xfrm>
            <a:off x="4292849" y="4629684"/>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6" name="椭圆 175"/>
          <p:cNvSpPr/>
          <p:nvPr/>
        </p:nvSpPr>
        <p:spPr>
          <a:xfrm>
            <a:off x="4527634" y="491610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7" name="椭圆 176"/>
          <p:cNvSpPr/>
          <p:nvPr/>
        </p:nvSpPr>
        <p:spPr>
          <a:xfrm>
            <a:off x="5115965" y="4767030"/>
            <a:ext cx="322095" cy="322052"/>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8" name="椭圆 177"/>
          <p:cNvSpPr/>
          <p:nvPr/>
        </p:nvSpPr>
        <p:spPr>
          <a:xfrm>
            <a:off x="3702392" y="4825273"/>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9" name="椭圆 178"/>
          <p:cNvSpPr/>
          <p:nvPr/>
        </p:nvSpPr>
        <p:spPr>
          <a:xfrm>
            <a:off x="3417231" y="4956464"/>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80" name="椭圆 179"/>
          <p:cNvSpPr/>
          <p:nvPr/>
        </p:nvSpPr>
        <p:spPr>
          <a:xfrm>
            <a:off x="4653784" y="4620819"/>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81" name="椭圆 180"/>
          <p:cNvSpPr/>
          <p:nvPr/>
        </p:nvSpPr>
        <p:spPr>
          <a:xfrm>
            <a:off x="4186085" y="487831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82" name="椭圆 181"/>
          <p:cNvSpPr/>
          <p:nvPr/>
        </p:nvSpPr>
        <p:spPr>
          <a:xfrm>
            <a:off x="5547762" y="495201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p:cTn id="7" dur="500" fill="hold"/>
                                        <p:tgtEl>
                                          <p:spTgt spid="164"/>
                                        </p:tgtEl>
                                        <p:attrNameLst>
                                          <p:attrName>ppt_w</p:attrName>
                                        </p:attrNameLst>
                                      </p:cBhvr>
                                      <p:tavLst>
                                        <p:tav tm="0">
                                          <p:val>
                                            <p:fltVal val="0"/>
                                          </p:val>
                                        </p:tav>
                                        <p:tav tm="100000">
                                          <p:val>
                                            <p:strVal val="#ppt_w"/>
                                          </p:val>
                                        </p:tav>
                                      </p:tavLst>
                                    </p:anim>
                                    <p:anim calcmode="lin" valueType="num">
                                      <p:cBhvr>
                                        <p:cTn id="8" dur="500" fill="hold"/>
                                        <p:tgtEl>
                                          <p:spTgt spid="164"/>
                                        </p:tgtEl>
                                        <p:attrNameLst>
                                          <p:attrName>ppt_h</p:attrName>
                                        </p:attrNameLst>
                                      </p:cBhvr>
                                      <p:tavLst>
                                        <p:tav tm="0">
                                          <p:val>
                                            <p:fltVal val="0"/>
                                          </p:val>
                                        </p:tav>
                                        <p:tav tm="100000">
                                          <p:val>
                                            <p:strVal val="#ppt_h"/>
                                          </p:val>
                                        </p:tav>
                                      </p:tavLst>
                                    </p:anim>
                                    <p:animEffect transition="in" filter="fade">
                                      <p:cBhvr>
                                        <p:cTn id="9" dur="500"/>
                                        <p:tgtEl>
                                          <p:spTgt spid="16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9"/>
                                        </p:tgtEl>
                                        <p:attrNameLst>
                                          <p:attrName>style.visibility</p:attrName>
                                        </p:attrNameLst>
                                      </p:cBhvr>
                                      <p:to>
                                        <p:strVal val="visible"/>
                                      </p:to>
                                    </p:set>
                                    <p:animEffect transition="in" filter="fade">
                                      <p:cBhvr>
                                        <p:cTn id="14" dur="1000"/>
                                        <p:tgtEl>
                                          <p:spTgt spid="169"/>
                                        </p:tgtEl>
                                      </p:cBhvr>
                                    </p:animEffect>
                                    <p:anim calcmode="lin" valueType="num">
                                      <p:cBhvr>
                                        <p:cTn id="15" dur="1000" fill="hold"/>
                                        <p:tgtEl>
                                          <p:spTgt spid="169"/>
                                        </p:tgtEl>
                                        <p:attrNameLst>
                                          <p:attrName>ppt_x</p:attrName>
                                        </p:attrNameLst>
                                      </p:cBhvr>
                                      <p:tavLst>
                                        <p:tav tm="0">
                                          <p:val>
                                            <p:strVal val="#ppt_x"/>
                                          </p:val>
                                        </p:tav>
                                        <p:tav tm="100000">
                                          <p:val>
                                            <p:strVal val="#ppt_x"/>
                                          </p:val>
                                        </p:tav>
                                      </p:tavLst>
                                    </p:anim>
                                    <p:anim calcmode="lin" valueType="num">
                                      <p:cBhvr>
                                        <p:cTn id="16" dur="1000" fill="hold"/>
                                        <p:tgtEl>
                                          <p:spTgt spid="16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wipe(left)">
                                      <p:cBhvr>
                                        <p:cTn id="20" dur="500"/>
                                        <p:tgtEl>
                                          <p:spTgt spid="170"/>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wipe(left)">
                                      <p:cBhvr>
                                        <p:cTn id="24" dur="2500"/>
                                        <p:tgtEl>
                                          <p:spTgt spid="9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500"/>
                                        <p:tgtEl>
                                          <p:spTgt spid="128"/>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138"/>
                                        </p:tgtEl>
                                        <p:attrNameLst>
                                          <p:attrName>style.visibility</p:attrName>
                                        </p:attrNameLst>
                                      </p:cBhvr>
                                      <p:to>
                                        <p:strVal val="visible"/>
                                      </p:to>
                                    </p:set>
                                    <p:animEffect transition="in" filter="fade">
                                      <p:cBhvr>
                                        <p:cTn id="36" dur="500"/>
                                        <p:tgtEl>
                                          <p:spTgt spid="138"/>
                                        </p:tgtEl>
                                      </p:cBhvr>
                                    </p:animEffect>
                                  </p:childTnLst>
                                </p:cTn>
                              </p:par>
                            </p:childTnLst>
                          </p:cTn>
                        </p:par>
                        <p:par>
                          <p:cTn id="37" fill="hold">
                            <p:stCondLst>
                              <p:cond delay="5500"/>
                            </p:stCondLst>
                            <p:childTnLst>
                              <p:par>
                                <p:cTn id="38" presetID="10" presetClass="entr" presetSubtype="0" fill="hold" nodeType="after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childTnLst>
                          </p:cTn>
                        </p:par>
                        <p:par>
                          <p:cTn id="41" fill="hold">
                            <p:stCondLst>
                              <p:cond delay="60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6500"/>
                            </p:stCondLst>
                            <p:childTnLst>
                              <p:par>
                                <p:cTn id="46" presetID="42" presetClass="entr" presetSubtype="0" fill="hold" grpId="0" nodeType="after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1000"/>
                                        <p:tgtEl>
                                          <p:spTgt spid="97"/>
                                        </p:tgtEl>
                                      </p:cBhvr>
                                    </p:animEffect>
                                    <p:anim calcmode="lin" valueType="num">
                                      <p:cBhvr>
                                        <p:cTn id="49" dur="1000" fill="hold"/>
                                        <p:tgtEl>
                                          <p:spTgt spid="97"/>
                                        </p:tgtEl>
                                        <p:attrNameLst>
                                          <p:attrName>ppt_x</p:attrName>
                                        </p:attrNameLst>
                                      </p:cBhvr>
                                      <p:tavLst>
                                        <p:tav tm="0">
                                          <p:val>
                                            <p:strVal val="#ppt_x"/>
                                          </p:val>
                                        </p:tav>
                                        <p:tav tm="100000">
                                          <p:val>
                                            <p:strVal val="#ppt_x"/>
                                          </p:val>
                                        </p:tav>
                                      </p:tavLst>
                                    </p:anim>
                                    <p:anim calcmode="lin" valueType="num">
                                      <p:cBhvr>
                                        <p:cTn id="50" dur="1000" fill="hold"/>
                                        <p:tgtEl>
                                          <p:spTgt spid="97"/>
                                        </p:tgtEl>
                                        <p:attrNameLst>
                                          <p:attrName>ppt_y</p:attrName>
                                        </p:attrNameLst>
                                      </p:cBhvr>
                                      <p:tavLst>
                                        <p:tav tm="0">
                                          <p:val>
                                            <p:strVal val="#ppt_y+.1"/>
                                          </p:val>
                                        </p:tav>
                                        <p:tav tm="100000">
                                          <p:val>
                                            <p:strVal val="#ppt_y"/>
                                          </p:val>
                                        </p:tav>
                                      </p:tavLst>
                                    </p:anim>
                                  </p:childTnLst>
                                </p:cTn>
                              </p:par>
                            </p:childTnLst>
                          </p:cTn>
                        </p:par>
                        <p:par>
                          <p:cTn id="51" fill="hold">
                            <p:stCondLst>
                              <p:cond delay="7500"/>
                            </p:stCondLst>
                            <p:childTnLst>
                              <p:par>
                                <p:cTn id="52" presetID="42" presetClass="entr" presetSubtype="0" fill="hold" grpId="0" nodeType="after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1000"/>
                                        <p:tgtEl>
                                          <p:spTgt spid="113"/>
                                        </p:tgtEl>
                                      </p:cBhvr>
                                    </p:animEffect>
                                    <p:anim calcmode="lin" valueType="num">
                                      <p:cBhvr>
                                        <p:cTn id="55" dur="1000" fill="hold"/>
                                        <p:tgtEl>
                                          <p:spTgt spid="113"/>
                                        </p:tgtEl>
                                        <p:attrNameLst>
                                          <p:attrName>ppt_x</p:attrName>
                                        </p:attrNameLst>
                                      </p:cBhvr>
                                      <p:tavLst>
                                        <p:tav tm="0">
                                          <p:val>
                                            <p:strVal val="#ppt_x"/>
                                          </p:val>
                                        </p:tav>
                                        <p:tav tm="100000">
                                          <p:val>
                                            <p:strVal val="#ppt_x"/>
                                          </p:val>
                                        </p:tav>
                                      </p:tavLst>
                                    </p:anim>
                                    <p:anim calcmode="lin" valueType="num">
                                      <p:cBhvr>
                                        <p:cTn id="56" dur="1000" fill="hold"/>
                                        <p:tgtEl>
                                          <p:spTgt spid="113"/>
                                        </p:tgtEl>
                                        <p:attrNameLst>
                                          <p:attrName>ppt_y</p:attrName>
                                        </p:attrNameLst>
                                      </p:cBhvr>
                                      <p:tavLst>
                                        <p:tav tm="0">
                                          <p:val>
                                            <p:strVal val="#ppt_y+.1"/>
                                          </p:val>
                                        </p:tav>
                                        <p:tav tm="100000">
                                          <p:val>
                                            <p:strVal val="#ppt_y"/>
                                          </p:val>
                                        </p:tav>
                                      </p:tavLst>
                                    </p:anim>
                                  </p:childTnLst>
                                </p:cTn>
                              </p:par>
                            </p:childTnLst>
                          </p:cTn>
                        </p:par>
                        <p:par>
                          <p:cTn id="57" fill="hold">
                            <p:stCondLst>
                              <p:cond delay="8500"/>
                            </p:stCondLst>
                            <p:childTnLst>
                              <p:par>
                                <p:cTn id="58" presetID="47" presetClass="entr" presetSubtype="0" fill="hold" grpId="0" nodeType="after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1000"/>
                                        <p:tgtEl>
                                          <p:spTgt spid="96"/>
                                        </p:tgtEl>
                                      </p:cBhvr>
                                    </p:animEffect>
                                    <p:anim calcmode="lin" valueType="num">
                                      <p:cBhvr>
                                        <p:cTn id="61" dur="1000" fill="hold"/>
                                        <p:tgtEl>
                                          <p:spTgt spid="96"/>
                                        </p:tgtEl>
                                        <p:attrNameLst>
                                          <p:attrName>ppt_x</p:attrName>
                                        </p:attrNameLst>
                                      </p:cBhvr>
                                      <p:tavLst>
                                        <p:tav tm="0">
                                          <p:val>
                                            <p:strVal val="#ppt_x"/>
                                          </p:val>
                                        </p:tav>
                                        <p:tav tm="100000">
                                          <p:val>
                                            <p:strVal val="#ppt_x"/>
                                          </p:val>
                                        </p:tav>
                                      </p:tavLst>
                                    </p:anim>
                                    <p:anim calcmode="lin" valueType="num">
                                      <p:cBhvr>
                                        <p:cTn id="62" dur="1000" fill="hold"/>
                                        <p:tgtEl>
                                          <p:spTgt spid="96"/>
                                        </p:tgtEl>
                                        <p:attrNameLst>
                                          <p:attrName>ppt_y</p:attrName>
                                        </p:attrNameLst>
                                      </p:cBhvr>
                                      <p:tavLst>
                                        <p:tav tm="0">
                                          <p:val>
                                            <p:strVal val="#ppt_y-.1"/>
                                          </p:val>
                                        </p:tav>
                                        <p:tav tm="100000">
                                          <p:val>
                                            <p:strVal val="#ppt_y"/>
                                          </p:val>
                                        </p:tav>
                                      </p:tavLst>
                                    </p:anim>
                                  </p:childTnLst>
                                </p:cTn>
                              </p:par>
                            </p:childTnLst>
                          </p:cTn>
                        </p:par>
                        <p:par>
                          <p:cTn id="63" fill="hold">
                            <p:stCondLst>
                              <p:cond delay="9500"/>
                            </p:stCondLst>
                            <p:childTnLst>
                              <p:par>
                                <p:cTn id="64" presetID="47" presetClass="entr" presetSubtype="0" fill="hold" grpId="0" nodeType="afterEffect">
                                  <p:stCondLst>
                                    <p:cond delay="0"/>
                                  </p:stCondLst>
                                  <p:childTnLst>
                                    <p:set>
                                      <p:cBhvr>
                                        <p:cTn id="65" dur="1" fill="hold">
                                          <p:stCondLst>
                                            <p:cond delay="0"/>
                                          </p:stCondLst>
                                        </p:cTn>
                                        <p:tgtEl>
                                          <p:spTgt spid="109"/>
                                        </p:tgtEl>
                                        <p:attrNameLst>
                                          <p:attrName>style.visibility</p:attrName>
                                        </p:attrNameLst>
                                      </p:cBhvr>
                                      <p:to>
                                        <p:strVal val="visible"/>
                                      </p:to>
                                    </p:set>
                                    <p:animEffect transition="in" filter="fade">
                                      <p:cBhvr>
                                        <p:cTn id="66" dur="1000"/>
                                        <p:tgtEl>
                                          <p:spTgt spid="109"/>
                                        </p:tgtEl>
                                      </p:cBhvr>
                                    </p:animEffect>
                                    <p:anim calcmode="lin" valueType="num">
                                      <p:cBhvr>
                                        <p:cTn id="67" dur="1000" fill="hold"/>
                                        <p:tgtEl>
                                          <p:spTgt spid="109"/>
                                        </p:tgtEl>
                                        <p:attrNameLst>
                                          <p:attrName>ppt_x</p:attrName>
                                        </p:attrNameLst>
                                      </p:cBhvr>
                                      <p:tavLst>
                                        <p:tav tm="0">
                                          <p:val>
                                            <p:strVal val="#ppt_x"/>
                                          </p:val>
                                        </p:tav>
                                        <p:tav tm="100000">
                                          <p:val>
                                            <p:strVal val="#ppt_x"/>
                                          </p:val>
                                        </p:tav>
                                      </p:tavLst>
                                    </p:anim>
                                    <p:anim calcmode="lin" valueType="num">
                                      <p:cBhvr>
                                        <p:cTn id="68" dur="1000" fill="hold"/>
                                        <p:tgtEl>
                                          <p:spTgt spid="109"/>
                                        </p:tgtEl>
                                        <p:attrNameLst>
                                          <p:attrName>ppt_y</p:attrName>
                                        </p:attrNameLst>
                                      </p:cBhvr>
                                      <p:tavLst>
                                        <p:tav tm="0">
                                          <p:val>
                                            <p:strVal val="#ppt_y-.1"/>
                                          </p:val>
                                        </p:tav>
                                        <p:tav tm="100000">
                                          <p:val>
                                            <p:strVal val="#ppt_y"/>
                                          </p:val>
                                        </p:tav>
                                      </p:tavLst>
                                    </p:anim>
                                  </p:childTnLst>
                                </p:cTn>
                              </p:par>
                            </p:childTnLst>
                          </p:cTn>
                        </p:par>
                        <p:par>
                          <p:cTn id="69" fill="hold">
                            <p:stCondLst>
                              <p:cond delay="10500"/>
                            </p:stCondLst>
                            <p:childTnLst>
                              <p:par>
                                <p:cTn id="70" presetID="42" presetClass="entr" presetSubtype="0" fill="hold" grpId="0" nodeType="after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1000"/>
                                        <p:tgtEl>
                                          <p:spTgt spid="101"/>
                                        </p:tgtEl>
                                      </p:cBhvr>
                                    </p:animEffect>
                                    <p:anim calcmode="lin" valueType="num">
                                      <p:cBhvr>
                                        <p:cTn id="73" dur="1000" fill="hold"/>
                                        <p:tgtEl>
                                          <p:spTgt spid="101"/>
                                        </p:tgtEl>
                                        <p:attrNameLst>
                                          <p:attrName>ppt_x</p:attrName>
                                        </p:attrNameLst>
                                      </p:cBhvr>
                                      <p:tavLst>
                                        <p:tav tm="0">
                                          <p:val>
                                            <p:strVal val="#ppt_x"/>
                                          </p:val>
                                        </p:tav>
                                        <p:tav tm="100000">
                                          <p:val>
                                            <p:strVal val="#ppt_x"/>
                                          </p:val>
                                        </p:tav>
                                      </p:tavLst>
                                    </p:anim>
                                    <p:anim calcmode="lin" valueType="num">
                                      <p:cBhvr>
                                        <p:cTn id="74" dur="1000" fill="hold"/>
                                        <p:tgtEl>
                                          <p:spTgt spid="101"/>
                                        </p:tgtEl>
                                        <p:attrNameLst>
                                          <p:attrName>ppt_y</p:attrName>
                                        </p:attrNameLst>
                                      </p:cBhvr>
                                      <p:tavLst>
                                        <p:tav tm="0">
                                          <p:val>
                                            <p:strVal val="#ppt_y+.1"/>
                                          </p:val>
                                        </p:tav>
                                        <p:tav tm="100000">
                                          <p:val>
                                            <p:strVal val="#ppt_y"/>
                                          </p:val>
                                        </p:tav>
                                      </p:tavLst>
                                    </p:anim>
                                  </p:childTnLst>
                                </p:cTn>
                              </p:par>
                            </p:childTnLst>
                          </p:cTn>
                        </p:par>
                        <p:par>
                          <p:cTn id="75" fill="hold">
                            <p:stCondLst>
                              <p:cond delay="11500"/>
                            </p:stCondLst>
                            <p:childTnLst>
                              <p:par>
                                <p:cTn id="76" presetID="42" presetClass="entr" presetSubtype="0" fill="hold" grpId="0" nodeType="afterEffect">
                                  <p:stCondLst>
                                    <p:cond delay="0"/>
                                  </p:stCondLst>
                                  <p:childTnLst>
                                    <p:set>
                                      <p:cBhvr>
                                        <p:cTn id="77" dur="1" fill="hold">
                                          <p:stCondLst>
                                            <p:cond delay="0"/>
                                          </p:stCondLst>
                                        </p:cTn>
                                        <p:tgtEl>
                                          <p:spTgt spid="114"/>
                                        </p:tgtEl>
                                        <p:attrNameLst>
                                          <p:attrName>style.visibility</p:attrName>
                                        </p:attrNameLst>
                                      </p:cBhvr>
                                      <p:to>
                                        <p:strVal val="visible"/>
                                      </p:to>
                                    </p:set>
                                    <p:animEffect transition="in" filter="fade">
                                      <p:cBhvr>
                                        <p:cTn id="78" dur="1000"/>
                                        <p:tgtEl>
                                          <p:spTgt spid="114"/>
                                        </p:tgtEl>
                                      </p:cBhvr>
                                    </p:animEffect>
                                    <p:anim calcmode="lin" valueType="num">
                                      <p:cBhvr>
                                        <p:cTn id="79" dur="1000" fill="hold"/>
                                        <p:tgtEl>
                                          <p:spTgt spid="114"/>
                                        </p:tgtEl>
                                        <p:attrNameLst>
                                          <p:attrName>ppt_x</p:attrName>
                                        </p:attrNameLst>
                                      </p:cBhvr>
                                      <p:tavLst>
                                        <p:tav tm="0">
                                          <p:val>
                                            <p:strVal val="#ppt_x"/>
                                          </p:val>
                                        </p:tav>
                                        <p:tav tm="100000">
                                          <p:val>
                                            <p:strVal val="#ppt_x"/>
                                          </p:val>
                                        </p:tav>
                                      </p:tavLst>
                                    </p:anim>
                                    <p:anim calcmode="lin" valueType="num">
                                      <p:cBhvr>
                                        <p:cTn id="80" dur="1000" fill="hold"/>
                                        <p:tgtEl>
                                          <p:spTgt spid="114"/>
                                        </p:tgtEl>
                                        <p:attrNameLst>
                                          <p:attrName>ppt_y</p:attrName>
                                        </p:attrNameLst>
                                      </p:cBhvr>
                                      <p:tavLst>
                                        <p:tav tm="0">
                                          <p:val>
                                            <p:strVal val="#ppt_y+.1"/>
                                          </p:val>
                                        </p:tav>
                                        <p:tav tm="100000">
                                          <p:val>
                                            <p:strVal val="#ppt_y"/>
                                          </p:val>
                                        </p:tav>
                                      </p:tavLst>
                                    </p:anim>
                                  </p:childTnLst>
                                </p:cTn>
                              </p:par>
                            </p:childTnLst>
                          </p:cTn>
                        </p:par>
                        <p:par>
                          <p:cTn id="81" fill="hold">
                            <p:stCondLst>
                              <p:cond delay="12500"/>
                            </p:stCondLst>
                            <p:childTnLst>
                              <p:par>
                                <p:cTn id="82" presetID="47" presetClass="entr" presetSubtype="0" fill="hold" grpId="0" nodeType="after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1000"/>
                                        <p:tgtEl>
                                          <p:spTgt spid="105"/>
                                        </p:tgtEl>
                                      </p:cBhvr>
                                    </p:animEffect>
                                    <p:anim calcmode="lin" valueType="num">
                                      <p:cBhvr>
                                        <p:cTn id="85" dur="1000" fill="hold"/>
                                        <p:tgtEl>
                                          <p:spTgt spid="105"/>
                                        </p:tgtEl>
                                        <p:attrNameLst>
                                          <p:attrName>ppt_x</p:attrName>
                                        </p:attrNameLst>
                                      </p:cBhvr>
                                      <p:tavLst>
                                        <p:tav tm="0">
                                          <p:val>
                                            <p:strVal val="#ppt_x"/>
                                          </p:val>
                                        </p:tav>
                                        <p:tav tm="100000">
                                          <p:val>
                                            <p:strVal val="#ppt_x"/>
                                          </p:val>
                                        </p:tav>
                                      </p:tavLst>
                                    </p:anim>
                                    <p:anim calcmode="lin" valueType="num">
                                      <p:cBhvr>
                                        <p:cTn id="86" dur="1000" fill="hold"/>
                                        <p:tgtEl>
                                          <p:spTgt spid="105"/>
                                        </p:tgtEl>
                                        <p:attrNameLst>
                                          <p:attrName>ppt_y</p:attrName>
                                        </p:attrNameLst>
                                      </p:cBhvr>
                                      <p:tavLst>
                                        <p:tav tm="0">
                                          <p:val>
                                            <p:strVal val="#ppt_y-.1"/>
                                          </p:val>
                                        </p:tav>
                                        <p:tav tm="100000">
                                          <p:val>
                                            <p:strVal val="#ppt_y"/>
                                          </p:val>
                                        </p:tav>
                                      </p:tavLst>
                                    </p:anim>
                                  </p:childTnLst>
                                </p:cTn>
                              </p:par>
                            </p:childTnLst>
                          </p:cTn>
                        </p:par>
                        <p:par>
                          <p:cTn id="87" fill="hold">
                            <p:stCondLst>
                              <p:cond delay="13500"/>
                            </p:stCondLst>
                            <p:childTnLst>
                              <p:par>
                                <p:cTn id="88" presetID="47" presetClass="entr" presetSubtype="0" fill="hold" grpId="0" nodeType="afterEffect">
                                  <p:stCondLst>
                                    <p:cond delay="0"/>
                                  </p:stCondLst>
                                  <p:childTnLst>
                                    <p:set>
                                      <p:cBhvr>
                                        <p:cTn id="89" dur="1" fill="hold">
                                          <p:stCondLst>
                                            <p:cond delay="0"/>
                                          </p:stCondLst>
                                        </p:cTn>
                                        <p:tgtEl>
                                          <p:spTgt spid="122"/>
                                        </p:tgtEl>
                                        <p:attrNameLst>
                                          <p:attrName>style.visibility</p:attrName>
                                        </p:attrNameLst>
                                      </p:cBhvr>
                                      <p:to>
                                        <p:strVal val="visible"/>
                                      </p:to>
                                    </p:set>
                                    <p:animEffect transition="in" filter="fade">
                                      <p:cBhvr>
                                        <p:cTn id="90" dur="1000"/>
                                        <p:tgtEl>
                                          <p:spTgt spid="122"/>
                                        </p:tgtEl>
                                      </p:cBhvr>
                                    </p:animEffect>
                                    <p:anim calcmode="lin" valueType="num">
                                      <p:cBhvr>
                                        <p:cTn id="91" dur="1000" fill="hold"/>
                                        <p:tgtEl>
                                          <p:spTgt spid="122"/>
                                        </p:tgtEl>
                                        <p:attrNameLst>
                                          <p:attrName>ppt_x</p:attrName>
                                        </p:attrNameLst>
                                      </p:cBhvr>
                                      <p:tavLst>
                                        <p:tav tm="0">
                                          <p:val>
                                            <p:strVal val="#ppt_x"/>
                                          </p:val>
                                        </p:tav>
                                        <p:tav tm="100000">
                                          <p:val>
                                            <p:strVal val="#ppt_x"/>
                                          </p:val>
                                        </p:tav>
                                      </p:tavLst>
                                    </p:anim>
                                    <p:anim calcmode="lin" valueType="num">
                                      <p:cBhvr>
                                        <p:cTn id="92" dur="1000" fill="hold"/>
                                        <p:tgtEl>
                                          <p:spTgt spid="122"/>
                                        </p:tgtEl>
                                        <p:attrNameLst>
                                          <p:attrName>ppt_y</p:attrName>
                                        </p:attrNameLst>
                                      </p:cBhvr>
                                      <p:tavLst>
                                        <p:tav tm="0">
                                          <p:val>
                                            <p:strVal val="#ppt_y-.1"/>
                                          </p:val>
                                        </p:tav>
                                        <p:tav tm="100000">
                                          <p:val>
                                            <p:strVal val="#ppt_y"/>
                                          </p:val>
                                        </p:tav>
                                      </p:tavLst>
                                    </p:anim>
                                  </p:childTnLst>
                                </p:cTn>
                              </p:par>
                            </p:childTnLst>
                          </p:cTn>
                        </p:par>
                        <p:par>
                          <p:cTn id="93" fill="hold">
                            <p:stCondLst>
                              <p:cond delay="14500"/>
                            </p:stCondLst>
                            <p:childTnLst>
                              <p:par>
                                <p:cTn id="94" presetID="42" presetClass="entr" presetSubtype="0" fill="hold" grpId="0" nodeType="after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1000"/>
                                        <p:tgtEl>
                                          <p:spTgt spid="161"/>
                                        </p:tgtEl>
                                      </p:cBhvr>
                                    </p:animEffect>
                                    <p:anim calcmode="lin" valueType="num">
                                      <p:cBhvr>
                                        <p:cTn id="97" dur="1000" fill="hold"/>
                                        <p:tgtEl>
                                          <p:spTgt spid="161"/>
                                        </p:tgtEl>
                                        <p:attrNameLst>
                                          <p:attrName>ppt_x</p:attrName>
                                        </p:attrNameLst>
                                      </p:cBhvr>
                                      <p:tavLst>
                                        <p:tav tm="0">
                                          <p:val>
                                            <p:strVal val="#ppt_x"/>
                                          </p:val>
                                        </p:tav>
                                        <p:tav tm="100000">
                                          <p:val>
                                            <p:strVal val="#ppt_x"/>
                                          </p:val>
                                        </p:tav>
                                      </p:tavLst>
                                    </p:anim>
                                    <p:anim calcmode="lin" valueType="num">
                                      <p:cBhvr>
                                        <p:cTn id="98" dur="1000" fill="hold"/>
                                        <p:tgtEl>
                                          <p:spTgt spid="161"/>
                                        </p:tgtEl>
                                        <p:attrNameLst>
                                          <p:attrName>ppt_y</p:attrName>
                                        </p:attrNameLst>
                                      </p:cBhvr>
                                      <p:tavLst>
                                        <p:tav tm="0">
                                          <p:val>
                                            <p:strVal val="#ppt_y+.1"/>
                                          </p:val>
                                        </p:tav>
                                        <p:tav tm="100000">
                                          <p:val>
                                            <p:strVal val="#ppt_y"/>
                                          </p:val>
                                        </p:tav>
                                      </p:tavLst>
                                    </p:anim>
                                  </p:childTnLst>
                                </p:cTn>
                              </p:par>
                            </p:childTnLst>
                          </p:cTn>
                        </p:par>
                        <p:par>
                          <p:cTn id="99" fill="hold">
                            <p:stCondLst>
                              <p:cond delay="15500"/>
                            </p:stCondLst>
                            <p:childTnLst>
                              <p:par>
                                <p:cTn id="100" presetID="42" presetClass="entr" presetSubtype="0" fill="hold" grpId="0" nodeType="afterEffect">
                                  <p:stCondLst>
                                    <p:cond delay="0"/>
                                  </p:stCondLst>
                                  <p:childTnLst>
                                    <p:set>
                                      <p:cBhvr>
                                        <p:cTn id="101" dur="1" fill="hold">
                                          <p:stCondLst>
                                            <p:cond delay="0"/>
                                          </p:stCondLst>
                                        </p:cTn>
                                        <p:tgtEl>
                                          <p:spTgt spid="158"/>
                                        </p:tgtEl>
                                        <p:attrNameLst>
                                          <p:attrName>style.visibility</p:attrName>
                                        </p:attrNameLst>
                                      </p:cBhvr>
                                      <p:to>
                                        <p:strVal val="visible"/>
                                      </p:to>
                                    </p:set>
                                    <p:animEffect transition="in" filter="fade">
                                      <p:cBhvr>
                                        <p:cTn id="102" dur="1000"/>
                                        <p:tgtEl>
                                          <p:spTgt spid="158"/>
                                        </p:tgtEl>
                                      </p:cBhvr>
                                    </p:animEffect>
                                    <p:anim calcmode="lin" valueType="num">
                                      <p:cBhvr>
                                        <p:cTn id="103" dur="1000" fill="hold"/>
                                        <p:tgtEl>
                                          <p:spTgt spid="158"/>
                                        </p:tgtEl>
                                        <p:attrNameLst>
                                          <p:attrName>ppt_x</p:attrName>
                                        </p:attrNameLst>
                                      </p:cBhvr>
                                      <p:tavLst>
                                        <p:tav tm="0">
                                          <p:val>
                                            <p:strVal val="#ppt_x"/>
                                          </p:val>
                                        </p:tav>
                                        <p:tav tm="100000">
                                          <p:val>
                                            <p:strVal val="#ppt_x"/>
                                          </p:val>
                                        </p:tav>
                                      </p:tavLst>
                                    </p:anim>
                                    <p:anim calcmode="lin" valueType="num">
                                      <p:cBhvr>
                                        <p:cTn id="104" dur="1000" fill="hold"/>
                                        <p:tgtEl>
                                          <p:spTgt spid="158"/>
                                        </p:tgtEl>
                                        <p:attrNameLst>
                                          <p:attrName>ppt_y</p:attrName>
                                        </p:attrNameLst>
                                      </p:cBhvr>
                                      <p:tavLst>
                                        <p:tav tm="0">
                                          <p:val>
                                            <p:strVal val="#ppt_y+.1"/>
                                          </p:val>
                                        </p:tav>
                                        <p:tav tm="100000">
                                          <p:val>
                                            <p:strVal val="#ppt_y"/>
                                          </p:val>
                                        </p:tav>
                                      </p:tavLst>
                                    </p:anim>
                                  </p:childTnLst>
                                </p:cTn>
                              </p:par>
                            </p:childTnLst>
                          </p:cTn>
                        </p:par>
                        <p:par>
                          <p:cTn id="105" fill="hold">
                            <p:stCondLst>
                              <p:cond delay="16500"/>
                            </p:stCondLst>
                            <p:childTnLst>
                              <p:par>
                                <p:cTn id="106" presetID="53" presetClass="entr" presetSubtype="16" fill="hold" grpId="0" nodeType="afterEffect">
                                  <p:stCondLst>
                                    <p:cond delay="0"/>
                                  </p:stCondLst>
                                  <p:childTnLst>
                                    <p:set>
                                      <p:cBhvr>
                                        <p:cTn id="107" dur="1" fill="hold">
                                          <p:stCondLst>
                                            <p:cond delay="0"/>
                                          </p:stCondLst>
                                        </p:cTn>
                                        <p:tgtEl>
                                          <p:spTgt spid="171"/>
                                        </p:tgtEl>
                                        <p:attrNameLst>
                                          <p:attrName>style.visibility</p:attrName>
                                        </p:attrNameLst>
                                      </p:cBhvr>
                                      <p:to>
                                        <p:strVal val="visible"/>
                                      </p:to>
                                    </p:set>
                                    <p:anim calcmode="lin" valueType="num">
                                      <p:cBhvr>
                                        <p:cTn id="108" dur="500" fill="hold"/>
                                        <p:tgtEl>
                                          <p:spTgt spid="171"/>
                                        </p:tgtEl>
                                        <p:attrNameLst>
                                          <p:attrName>ppt_w</p:attrName>
                                        </p:attrNameLst>
                                      </p:cBhvr>
                                      <p:tavLst>
                                        <p:tav tm="0">
                                          <p:val>
                                            <p:fltVal val="0"/>
                                          </p:val>
                                        </p:tav>
                                        <p:tav tm="100000">
                                          <p:val>
                                            <p:strVal val="#ppt_w"/>
                                          </p:val>
                                        </p:tav>
                                      </p:tavLst>
                                    </p:anim>
                                    <p:anim calcmode="lin" valueType="num">
                                      <p:cBhvr>
                                        <p:cTn id="109" dur="500" fill="hold"/>
                                        <p:tgtEl>
                                          <p:spTgt spid="171"/>
                                        </p:tgtEl>
                                        <p:attrNameLst>
                                          <p:attrName>ppt_h</p:attrName>
                                        </p:attrNameLst>
                                      </p:cBhvr>
                                      <p:tavLst>
                                        <p:tav tm="0">
                                          <p:val>
                                            <p:fltVal val="0"/>
                                          </p:val>
                                        </p:tav>
                                        <p:tav tm="100000">
                                          <p:val>
                                            <p:strVal val="#ppt_h"/>
                                          </p:val>
                                        </p:tav>
                                      </p:tavLst>
                                    </p:anim>
                                    <p:animEffect transition="in" filter="fade">
                                      <p:cBhvr>
                                        <p:cTn id="110" dur="500"/>
                                        <p:tgtEl>
                                          <p:spTgt spid="171"/>
                                        </p:tgtEl>
                                      </p:cBhvr>
                                    </p:animEffect>
                                  </p:childTnLst>
                                </p:cTn>
                              </p:par>
                              <p:par>
                                <p:cTn id="111" presetID="53" presetClass="entr" presetSubtype="16" fill="hold" grpId="0" nodeType="withEffect">
                                  <p:stCondLst>
                                    <p:cond delay="300"/>
                                  </p:stCondLst>
                                  <p:childTnLst>
                                    <p:set>
                                      <p:cBhvr>
                                        <p:cTn id="112" dur="1" fill="hold">
                                          <p:stCondLst>
                                            <p:cond delay="0"/>
                                          </p:stCondLst>
                                        </p:cTn>
                                        <p:tgtEl>
                                          <p:spTgt spid="172"/>
                                        </p:tgtEl>
                                        <p:attrNameLst>
                                          <p:attrName>style.visibility</p:attrName>
                                        </p:attrNameLst>
                                      </p:cBhvr>
                                      <p:to>
                                        <p:strVal val="visible"/>
                                      </p:to>
                                    </p:set>
                                    <p:anim calcmode="lin" valueType="num">
                                      <p:cBhvr>
                                        <p:cTn id="113" dur="500" fill="hold"/>
                                        <p:tgtEl>
                                          <p:spTgt spid="172"/>
                                        </p:tgtEl>
                                        <p:attrNameLst>
                                          <p:attrName>ppt_w</p:attrName>
                                        </p:attrNameLst>
                                      </p:cBhvr>
                                      <p:tavLst>
                                        <p:tav tm="0">
                                          <p:val>
                                            <p:fltVal val="0"/>
                                          </p:val>
                                        </p:tav>
                                        <p:tav tm="100000">
                                          <p:val>
                                            <p:strVal val="#ppt_w"/>
                                          </p:val>
                                        </p:tav>
                                      </p:tavLst>
                                    </p:anim>
                                    <p:anim calcmode="lin" valueType="num">
                                      <p:cBhvr>
                                        <p:cTn id="114" dur="500" fill="hold"/>
                                        <p:tgtEl>
                                          <p:spTgt spid="172"/>
                                        </p:tgtEl>
                                        <p:attrNameLst>
                                          <p:attrName>ppt_h</p:attrName>
                                        </p:attrNameLst>
                                      </p:cBhvr>
                                      <p:tavLst>
                                        <p:tav tm="0">
                                          <p:val>
                                            <p:fltVal val="0"/>
                                          </p:val>
                                        </p:tav>
                                        <p:tav tm="100000">
                                          <p:val>
                                            <p:strVal val="#ppt_h"/>
                                          </p:val>
                                        </p:tav>
                                      </p:tavLst>
                                    </p:anim>
                                    <p:animEffect transition="in" filter="fade">
                                      <p:cBhvr>
                                        <p:cTn id="115" dur="500"/>
                                        <p:tgtEl>
                                          <p:spTgt spid="172"/>
                                        </p:tgtEl>
                                      </p:cBhvr>
                                    </p:animEffect>
                                  </p:childTnLst>
                                </p:cTn>
                              </p:par>
                              <p:par>
                                <p:cTn id="116" presetID="53" presetClass="entr" presetSubtype="16" fill="hold" grpId="0" nodeType="withEffect">
                                  <p:stCondLst>
                                    <p:cond delay="200"/>
                                  </p:stCondLst>
                                  <p:childTnLst>
                                    <p:set>
                                      <p:cBhvr>
                                        <p:cTn id="117" dur="1" fill="hold">
                                          <p:stCondLst>
                                            <p:cond delay="0"/>
                                          </p:stCondLst>
                                        </p:cTn>
                                        <p:tgtEl>
                                          <p:spTgt spid="173"/>
                                        </p:tgtEl>
                                        <p:attrNameLst>
                                          <p:attrName>style.visibility</p:attrName>
                                        </p:attrNameLst>
                                      </p:cBhvr>
                                      <p:to>
                                        <p:strVal val="visible"/>
                                      </p:to>
                                    </p:set>
                                    <p:anim calcmode="lin" valueType="num">
                                      <p:cBhvr>
                                        <p:cTn id="118" dur="500" fill="hold"/>
                                        <p:tgtEl>
                                          <p:spTgt spid="173"/>
                                        </p:tgtEl>
                                        <p:attrNameLst>
                                          <p:attrName>ppt_w</p:attrName>
                                        </p:attrNameLst>
                                      </p:cBhvr>
                                      <p:tavLst>
                                        <p:tav tm="0">
                                          <p:val>
                                            <p:fltVal val="0"/>
                                          </p:val>
                                        </p:tav>
                                        <p:tav tm="100000">
                                          <p:val>
                                            <p:strVal val="#ppt_w"/>
                                          </p:val>
                                        </p:tav>
                                      </p:tavLst>
                                    </p:anim>
                                    <p:anim calcmode="lin" valueType="num">
                                      <p:cBhvr>
                                        <p:cTn id="119" dur="500" fill="hold"/>
                                        <p:tgtEl>
                                          <p:spTgt spid="173"/>
                                        </p:tgtEl>
                                        <p:attrNameLst>
                                          <p:attrName>ppt_h</p:attrName>
                                        </p:attrNameLst>
                                      </p:cBhvr>
                                      <p:tavLst>
                                        <p:tav tm="0">
                                          <p:val>
                                            <p:fltVal val="0"/>
                                          </p:val>
                                        </p:tav>
                                        <p:tav tm="100000">
                                          <p:val>
                                            <p:strVal val="#ppt_h"/>
                                          </p:val>
                                        </p:tav>
                                      </p:tavLst>
                                    </p:anim>
                                    <p:animEffect transition="in" filter="fade">
                                      <p:cBhvr>
                                        <p:cTn id="120" dur="500"/>
                                        <p:tgtEl>
                                          <p:spTgt spid="173"/>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174"/>
                                        </p:tgtEl>
                                        <p:attrNameLst>
                                          <p:attrName>style.visibility</p:attrName>
                                        </p:attrNameLst>
                                      </p:cBhvr>
                                      <p:to>
                                        <p:strVal val="visible"/>
                                      </p:to>
                                    </p:set>
                                    <p:anim calcmode="lin" valueType="num">
                                      <p:cBhvr>
                                        <p:cTn id="123" dur="500" fill="hold"/>
                                        <p:tgtEl>
                                          <p:spTgt spid="174"/>
                                        </p:tgtEl>
                                        <p:attrNameLst>
                                          <p:attrName>ppt_w</p:attrName>
                                        </p:attrNameLst>
                                      </p:cBhvr>
                                      <p:tavLst>
                                        <p:tav tm="0">
                                          <p:val>
                                            <p:fltVal val="0"/>
                                          </p:val>
                                        </p:tav>
                                        <p:tav tm="100000">
                                          <p:val>
                                            <p:strVal val="#ppt_w"/>
                                          </p:val>
                                        </p:tav>
                                      </p:tavLst>
                                    </p:anim>
                                    <p:anim calcmode="lin" valueType="num">
                                      <p:cBhvr>
                                        <p:cTn id="124" dur="500" fill="hold"/>
                                        <p:tgtEl>
                                          <p:spTgt spid="174"/>
                                        </p:tgtEl>
                                        <p:attrNameLst>
                                          <p:attrName>ppt_h</p:attrName>
                                        </p:attrNameLst>
                                      </p:cBhvr>
                                      <p:tavLst>
                                        <p:tav tm="0">
                                          <p:val>
                                            <p:fltVal val="0"/>
                                          </p:val>
                                        </p:tav>
                                        <p:tav tm="100000">
                                          <p:val>
                                            <p:strVal val="#ppt_h"/>
                                          </p:val>
                                        </p:tav>
                                      </p:tavLst>
                                    </p:anim>
                                    <p:animEffect transition="in" filter="fade">
                                      <p:cBhvr>
                                        <p:cTn id="125" dur="500"/>
                                        <p:tgtEl>
                                          <p:spTgt spid="174"/>
                                        </p:tgtEl>
                                      </p:cBhvr>
                                    </p:animEffect>
                                  </p:childTnLst>
                                </p:cTn>
                              </p:par>
                              <p:par>
                                <p:cTn id="126" presetID="53" presetClass="entr" presetSubtype="16" fill="hold" grpId="0" nodeType="withEffect">
                                  <p:stCondLst>
                                    <p:cond delay="600"/>
                                  </p:stCondLst>
                                  <p:childTnLst>
                                    <p:set>
                                      <p:cBhvr>
                                        <p:cTn id="127" dur="1" fill="hold">
                                          <p:stCondLst>
                                            <p:cond delay="0"/>
                                          </p:stCondLst>
                                        </p:cTn>
                                        <p:tgtEl>
                                          <p:spTgt spid="175"/>
                                        </p:tgtEl>
                                        <p:attrNameLst>
                                          <p:attrName>style.visibility</p:attrName>
                                        </p:attrNameLst>
                                      </p:cBhvr>
                                      <p:to>
                                        <p:strVal val="visible"/>
                                      </p:to>
                                    </p:set>
                                    <p:anim calcmode="lin" valueType="num">
                                      <p:cBhvr>
                                        <p:cTn id="128" dur="500" fill="hold"/>
                                        <p:tgtEl>
                                          <p:spTgt spid="175"/>
                                        </p:tgtEl>
                                        <p:attrNameLst>
                                          <p:attrName>ppt_w</p:attrName>
                                        </p:attrNameLst>
                                      </p:cBhvr>
                                      <p:tavLst>
                                        <p:tav tm="0">
                                          <p:val>
                                            <p:fltVal val="0"/>
                                          </p:val>
                                        </p:tav>
                                        <p:tav tm="100000">
                                          <p:val>
                                            <p:strVal val="#ppt_w"/>
                                          </p:val>
                                        </p:tav>
                                      </p:tavLst>
                                    </p:anim>
                                    <p:anim calcmode="lin" valueType="num">
                                      <p:cBhvr>
                                        <p:cTn id="129" dur="500" fill="hold"/>
                                        <p:tgtEl>
                                          <p:spTgt spid="175"/>
                                        </p:tgtEl>
                                        <p:attrNameLst>
                                          <p:attrName>ppt_h</p:attrName>
                                        </p:attrNameLst>
                                      </p:cBhvr>
                                      <p:tavLst>
                                        <p:tav tm="0">
                                          <p:val>
                                            <p:fltVal val="0"/>
                                          </p:val>
                                        </p:tav>
                                        <p:tav tm="100000">
                                          <p:val>
                                            <p:strVal val="#ppt_h"/>
                                          </p:val>
                                        </p:tav>
                                      </p:tavLst>
                                    </p:anim>
                                    <p:animEffect transition="in" filter="fade">
                                      <p:cBhvr>
                                        <p:cTn id="130" dur="500"/>
                                        <p:tgtEl>
                                          <p:spTgt spid="175"/>
                                        </p:tgtEl>
                                      </p:cBhvr>
                                    </p:animEffect>
                                  </p:childTnLst>
                                </p:cTn>
                              </p:par>
                              <p:par>
                                <p:cTn id="131" presetID="53" presetClass="entr" presetSubtype="16" fill="hold" grpId="0" nodeType="withEffect">
                                  <p:stCondLst>
                                    <p:cond delay="400"/>
                                  </p:stCondLst>
                                  <p:childTnLst>
                                    <p:set>
                                      <p:cBhvr>
                                        <p:cTn id="132" dur="1" fill="hold">
                                          <p:stCondLst>
                                            <p:cond delay="0"/>
                                          </p:stCondLst>
                                        </p:cTn>
                                        <p:tgtEl>
                                          <p:spTgt spid="176"/>
                                        </p:tgtEl>
                                        <p:attrNameLst>
                                          <p:attrName>style.visibility</p:attrName>
                                        </p:attrNameLst>
                                      </p:cBhvr>
                                      <p:to>
                                        <p:strVal val="visible"/>
                                      </p:to>
                                    </p:set>
                                    <p:anim calcmode="lin" valueType="num">
                                      <p:cBhvr>
                                        <p:cTn id="133" dur="500" fill="hold"/>
                                        <p:tgtEl>
                                          <p:spTgt spid="176"/>
                                        </p:tgtEl>
                                        <p:attrNameLst>
                                          <p:attrName>ppt_w</p:attrName>
                                        </p:attrNameLst>
                                      </p:cBhvr>
                                      <p:tavLst>
                                        <p:tav tm="0">
                                          <p:val>
                                            <p:fltVal val="0"/>
                                          </p:val>
                                        </p:tav>
                                        <p:tav tm="100000">
                                          <p:val>
                                            <p:strVal val="#ppt_w"/>
                                          </p:val>
                                        </p:tav>
                                      </p:tavLst>
                                    </p:anim>
                                    <p:anim calcmode="lin" valueType="num">
                                      <p:cBhvr>
                                        <p:cTn id="134" dur="500" fill="hold"/>
                                        <p:tgtEl>
                                          <p:spTgt spid="176"/>
                                        </p:tgtEl>
                                        <p:attrNameLst>
                                          <p:attrName>ppt_h</p:attrName>
                                        </p:attrNameLst>
                                      </p:cBhvr>
                                      <p:tavLst>
                                        <p:tav tm="0">
                                          <p:val>
                                            <p:fltVal val="0"/>
                                          </p:val>
                                        </p:tav>
                                        <p:tav tm="100000">
                                          <p:val>
                                            <p:strVal val="#ppt_h"/>
                                          </p:val>
                                        </p:tav>
                                      </p:tavLst>
                                    </p:anim>
                                    <p:animEffect transition="in" filter="fade">
                                      <p:cBhvr>
                                        <p:cTn id="135" dur="500"/>
                                        <p:tgtEl>
                                          <p:spTgt spid="176"/>
                                        </p:tgtEl>
                                      </p:cBhvr>
                                    </p:animEffect>
                                  </p:childTnLst>
                                </p:cTn>
                              </p:par>
                              <p:par>
                                <p:cTn id="136" presetID="53" presetClass="entr" presetSubtype="16" fill="hold" grpId="0" nodeType="withEffect">
                                  <p:stCondLst>
                                    <p:cond delay="100"/>
                                  </p:stCondLst>
                                  <p:childTnLst>
                                    <p:set>
                                      <p:cBhvr>
                                        <p:cTn id="137" dur="1" fill="hold">
                                          <p:stCondLst>
                                            <p:cond delay="0"/>
                                          </p:stCondLst>
                                        </p:cTn>
                                        <p:tgtEl>
                                          <p:spTgt spid="177"/>
                                        </p:tgtEl>
                                        <p:attrNameLst>
                                          <p:attrName>style.visibility</p:attrName>
                                        </p:attrNameLst>
                                      </p:cBhvr>
                                      <p:to>
                                        <p:strVal val="visible"/>
                                      </p:to>
                                    </p:set>
                                    <p:anim calcmode="lin" valueType="num">
                                      <p:cBhvr>
                                        <p:cTn id="138" dur="500" fill="hold"/>
                                        <p:tgtEl>
                                          <p:spTgt spid="177"/>
                                        </p:tgtEl>
                                        <p:attrNameLst>
                                          <p:attrName>ppt_w</p:attrName>
                                        </p:attrNameLst>
                                      </p:cBhvr>
                                      <p:tavLst>
                                        <p:tav tm="0">
                                          <p:val>
                                            <p:fltVal val="0"/>
                                          </p:val>
                                        </p:tav>
                                        <p:tav tm="100000">
                                          <p:val>
                                            <p:strVal val="#ppt_w"/>
                                          </p:val>
                                        </p:tav>
                                      </p:tavLst>
                                    </p:anim>
                                    <p:anim calcmode="lin" valueType="num">
                                      <p:cBhvr>
                                        <p:cTn id="139" dur="500" fill="hold"/>
                                        <p:tgtEl>
                                          <p:spTgt spid="177"/>
                                        </p:tgtEl>
                                        <p:attrNameLst>
                                          <p:attrName>ppt_h</p:attrName>
                                        </p:attrNameLst>
                                      </p:cBhvr>
                                      <p:tavLst>
                                        <p:tav tm="0">
                                          <p:val>
                                            <p:fltVal val="0"/>
                                          </p:val>
                                        </p:tav>
                                        <p:tav tm="100000">
                                          <p:val>
                                            <p:strVal val="#ppt_h"/>
                                          </p:val>
                                        </p:tav>
                                      </p:tavLst>
                                    </p:anim>
                                    <p:animEffect transition="in" filter="fade">
                                      <p:cBhvr>
                                        <p:cTn id="140" dur="500"/>
                                        <p:tgtEl>
                                          <p:spTgt spid="177"/>
                                        </p:tgtEl>
                                      </p:cBhvr>
                                    </p:animEffect>
                                  </p:childTnLst>
                                </p:cTn>
                              </p:par>
                              <p:par>
                                <p:cTn id="141" presetID="53" presetClass="entr" presetSubtype="16" fill="hold" grpId="0" nodeType="withEffect">
                                  <p:stCondLst>
                                    <p:cond delay="800"/>
                                  </p:stCondLst>
                                  <p:childTnLst>
                                    <p:set>
                                      <p:cBhvr>
                                        <p:cTn id="142" dur="1" fill="hold">
                                          <p:stCondLst>
                                            <p:cond delay="0"/>
                                          </p:stCondLst>
                                        </p:cTn>
                                        <p:tgtEl>
                                          <p:spTgt spid="178"/>
                                        </p:tgtEl>
                                        <p:attrNameLst>
                                          <p:attrName>style.visibility</p:attrName>
                                        </p:attrNameLst>
                                      </p:cBhvr>
                                      <p:to>
                                        <p:strVal val="visible"/>
                                      </p:to>
                                    </p:set>
                                    <p:anim calcmode="lin" valueType="num">
                                      <p:cBhvr>
                                        <p:cTn id="143" dur="500" fill="hold"/>
                                        <p:tgtEl>
                                          <p:spTgt spid="178"/>
                                        </p:tgtEl>
                                        <p:attrNameLst>
                                          <p:attrName>ppt_w</p:attrName>
                                        </p:attrNameLst>
                                      </p:cBhvr>
                                      <p:tavLst>
                                        <p:tav tm="0">
                                          <p:val>
                                            <p:fltVal val="0"/>
                                          </p:val>
                                        </p:tav>
                                        <p:tav tm="100000">
                                          <p:val>
                                            <p:strVal val="#ppt_w"/>
                                          </p:val>
                                        </p:tav>
                                      </p:tavLst>
                                    </p:anim>
                                    <p:anim calcmode="lin" valueType="num">
                                      <p:cBhvr>
                                        <p:cTn id="144" dur="500" fill="hold"/>
                                        <p:tgtEl>
                                          <p:spTgt spid="178"/>
                                        </p:tgtEl>
                                        <p:attrNameLst>
                                          <p:attrName>ppt_h</p:attrName>
                                        </p:attrNameLst>
                                      </p:cBhvr>
                                      <p:tavLst>
                                        <p:tav tm="0">
                                          <p:val>
                                            <p:fltVal val="0"/>
                                          </p:val>
                                        </p:tav>
                                        <p:tav tm="100000">
                                          <p:val>
                                            <p:strVal val="#ppt_h"/>
                                          </p:val>
                                        </p:tav>
                                      </p:tavLst>
                                    </p:anim>
                                    <p:animEffect transition="in" filter="fade">
                                      <p:cBhvr>
                                        <p:cTn id="145" dur="500"/>
                                        <p:tgtEl>
                                          <p:spTgt spid="178"/>
                                        </p:tgtEl>
                                      </p:cBhvr>
                                    </p:animEffect>
                                  </p:childTnLst>
                                </p:cTn>
                              </p:par>
                              <p:par>
                                <p:cTn id="146" presetID="53" presetClass="entr" presetSubtype="16" fill="hold" grpId="0" nodeType="withEffect">
                                  <p:stCondLst>
                                    <p:cond delay="300"/>
                                  </p:stCondLst>
                                  <p:childTnLst>
                                    <p:set>
                                      <p:cBhvr>
                                        <p:cTn id="147" dur="1" fill="hold">
                                          <p:stCondLst>
                                            <p:cond delay="0"/>
                                          </p:stCondLst>
                                        </p:cTn>
                                        <p:tgtEl>
                                          <p:spTgt spid="179"/>
                                        </p:tgtEl>
                                        <p:attrNameLst>
                                          <p:attrName>style.visibility</p:attrName>
                                        </p:attrNameLst>
                                      </p:cBhvr>
                                      <p:to>
                                        <p:strVal val="visible"/>
                                      </p:to>
                                    </p:set>
                                    <p:anim calcmode="lin" valueType="num">
                                      <p:cBhvr>
                                        <p:cTn id="148" dur="500" fill="hold"/>
                                        <p:tgtEl>
                                          <p:spTgt spid="179"/>
                                        </p:tgtEl>
                                        <p:attrNameLst>
                                          <p:attrName>ppt_w</p:attrName>
                                        </p:attrNameLst>
                                      </p:cBhvr>
                                      <p:tavLst>
                                        <p:tav tm="0">
                                          <p:val>
                                            <p:fltVal val="0"/>
                                          </p:val>
                                        </p:tav>
                                        <p:tav tm="100000">
                                          <p:val>
                                            <p:strVal val="#ppt_w"/>
                                          </p:val>
                                        </p:tav>
                                      </p:tavLst>
                                    </p:anim>
                                    <p:anim calcmode="lin" valueType="num">
                                      <p:cBhvr>
                                        <p:cTn id="149" dur="500" fill="hold"/>
                                        <p:tgtEl>
                                          <p:spTgt spid="179"/>
                                        </p:tgtEl>
                                        <p:attrNameLst>
                                          <p:attrName>ppt_h</p:attrName>
                                        </p:attrNameLst>
                                      </p:cBhvr>
                                      <p:tavLst>
                                        <p:tav tm="0">
                                          <p:val>
                                            <p:fltVal val="0"/>
                                          </p:val>
                                        </p:tav>
                                        <p:tav tm="100000">
                                          <p:val>
                                            <p:strVal val="#ppt_h"/>
                                          </p:val>
                                        </p:tav>
                                      </p:tavLst>
                                    </p:anim>
                                    <p:animEffect transition="in" filter="fade">
                                      <p:cBhvr>
                                        <p:cTn id="150" dur="500"/>
                                        <p:tgtEl>
                                          <p:spTgt spid="179"/>
                                        </p:tgtEl>
                                      </p:cBhvr>
                                    </p:animEffect>
                                  </p:childTnLst>
                                </p:cTn>
                              </p:par>
                              <p:par>
                                <p:cTn id="151" presetID="53" presetClass="entr" presetSubtype="16" fill="hold" grpId="0" nodeType="withEffect">
                                  <p:stCondLst>
                                    <p:cond delay="100"/>
                                  </p:stCondLst>
                                  <p:childTnLst>
                                    <p:set>
                                      <p:cBhvr>
                                        <p:cTn id="152" dur="1" fill="hold">
                                          <p:stCondLst>
                                            <p:cond delay="0"/>
                                          </p:stCondLst>
                                        </p:cTn>
                                        <p:tgtEl>
                                          <p:spTgt spid="180"/>
                                        </p:tgtEl>
                                        <p:attrNameLst>
                                          <p:attrName>style.visibility</p:attrName>
                                        </p:attrNameLst>
                                      </p:cBhvr>
                                      <p:to>
                                        <p:strVal val="visible"/>
                                      </p:to>
                                    </p:set>
                                    <p:anim calcmode="lin" valueType="num">
                                      <p:cBhvr>
                                        <p:cTn id="153" dur="500" fill="hold"/>
                                        <p:tgtEl>
                                          <p:spTgt spid="180"/>
                                        </p:tgtEl>
                                        <p:attrNameLst>
                                          <p:attrName>ppt_w</p:attrName>
                                        </p:attrNameLst>
                                      </p:cBhvr>
                                      <p:tavLst>
                                        <p:tav tm="0">
                                          <p:val>
                                            <p:fltVal val="0"/>
                                          </p:val>
                                        </p:tav>
                                        <p:tav tm="100000">
                                          <p:val>
                                            <p:strVal val="#ppt_w"/>
                                          </p:val>
                                        </p:tav>
                                      </p:tavLst>
                                    </p:anim>
                                    <p:anim calcmode="lin" valueType="num">
                                      <p:cBhvr>
                                        <p:cTn id="154" dur="500" fill="hold"/>
                                        <p:tgtEl>
                                          <p:spTgt spid="180"/>
                                        </p:tgtEl>
                                        <p:attrNameLst>
                                          <p:attrName>ppt_h</p:attrName>
                                        </p:attrNameLst>
                                      </p:cBhvr>
                                      <p:tavLst>
                                        <p:tav tm="0">
                                          <p:val>
                                            <p:fltVal val="0"/>
                                          </p:val>
                                        </p:tav>
                                        <p:tav tm="100000">
                                          <p:val>
                                            <p:strVal val="#ppt_h"/>
                                          </p:val>
                                        </p:tav>
                                      </p:tavLst>
                                    </p:anim>
                                    <p:animEffect transition="in" filter="fade">
                                      <p:cBhvr>
                                        <p:cTn id="155" dur="500"/>
                                        <p:tgtEl>
                                          <p:spTgt spid="180"/>
                                        </p:tgtEl>
                                      </p:cBhvr>
                                    </p:animEffect>
                                  </p:childTnLst>
                                </p:cTn>
                              </p:par>
                              <p:par>
                                <p:cTn id="156" presetID="53" presetClass="entr" presetSubtype="16" fill="hold" grpId="0" nodeType="withEffect">
                                  <p:stCondLst>
                                    <p:cond delay="1000"/>
                                  </p:stCondLst>
                                  <p:childTnLst>
                                    <p:set>
                                      <p:cBhvr>
                                        <p:cTn id="157" dur="1" fill="hold">
                                          <p:stCondLst>
                                            <p:cond delay="0"/>
                                          </p:stCondLst>
                                        </p:cTn>
                                        <p:tgtEl>
                                          <p:spTgt spid="181"/>
                                        </p:tgtEl>
                                        <p:attrNameLst>
                                          <p:attrName>style.visibility</p:attrName>
                                        </p:attrNameLst>
                                      </p:cBhvr>
                                      <p:to>
                                        <p:strVal val="visible"/>
                                      </p:to>
                                    </p:set>
                                    <p:anim calcmode="lin" valueType="num">
                                      <p:cBhvr>
                                        <p:cTn id="158" dur="500" fill="hold"/>
                                        <p:tgtEl>
                                          <p:spTgt spid="181"/>
                                        </p:tgtEl>
                                        <p:attrNameLst>
                                          <p:attrName>ppt_w</p:attrName>
                                        </p:attrNameLst>
                                      </p:cBhvr>
                                      <p:tavLst>
                                        <p:tav tm="0">
                                          <p:val>
                                            <p:fltVal val="0"/>
                                          </p:val>
                                        </p:tav>
                                        <p:tav tm="100000">
                                          <p:val>
                                            <p:strVal val="#ppt_w"/>
                                          </p:val>
                                        </p:tav>
                                      </p:tavLst>
                                    </p:anim>
                                    <p:anim calcmode="lin" valueType="num">
                                      <p:cBhvr>
                                        <p:cTn id="159" dur="500" fill="hold"/>
                                        <p:tgtEl>
                                          <p:spTgt spid="181"/>
                                        </p:tgtEl>
                                        <p:attrNameLst>
                                          <p:attrName>ppt_h</p:attrName>
                                        </p:attrNameLst>
                                      </p:cBhvr>
                                      <p:tavLst>
                                        <p:tav tm="0">
                                          <p:val>
                                            <p:fltVal val="0"/>
                                          </p:val>
                                        </p:tav>
                                        <p:tav tm="100000">
                                          <p:val>
                                            <p:strVal val="#ppt_h"/>
                                          </p:val>
                                        </p:tav>
                                      </p:tavLst>
                                    </p:anim>
                                    <p:animEffect transition="in" filter="fade">
                                      <p:cBhvr>
                                        <p:cTn id="160" dur="500"/>
                                        <p:tgtEl>
                                          <p:spTgt spid="181"/>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182"/>
                                        </p:tgtEl>
                                        <p:attrNameLst>
                                          <p:attrName>style.visibility</p:attrName>
                                        </p:attrNameLst>
                                      </p:cBhvr>
                                      <p:to>
                                        <p:strVal val="visible"/>
                                      </p:to>
                                    </p:set>
                                    <p:anim calcmode="lin" valueType="num">
                                      <p:cBhvr>
                                        <p:cTn id="163" dur="500" fill="hold"/>
                                        <p:tgtEl>
                                          <p:spTgt spid="182"/>
                                        </p:tgtEl>
                                        <p:attrNameLst>
                                          <p:attrName>ppt_w</p:attrName>
                                        </p:attrNameLst>
                                      </p:cBhvr>
                                      <p:tavLst>
                                        <p:tav tm="0">
                                          <p:val>
                                            <p:fltVal val="0"/>
                                          </p:val>
                                        </p:tav>
                                        <p:tav tm="100000">
                                          <p:val>
                                            <p:strVal val="#ppt_w"/>
                                          </p:val>
                                        </p:tav>
                                      </p:tavLst>
                                    </p:anim>
                                    <p:anim calcmode="lin" valueType="num">
                                      <p:cBhvr>
                                        <p:cTn id="164" dur="500" fill="hold"/>
                                        <p:tgtEl>
                                          <p:spTgt spid="182"/>
                                        </p:tgtEl>
                                        <p:attrNameLst>
                                          <p:attrName>ppt_h</p:attrName>
                                        </p:attrNameLst>
                                      </p:cBhvr>
                                      <p:tavLst>
                                        <p:tav tm="0">
                                          <p:val>
                                            <p:fltVal val="0"/>
                                          </p:val>
                                        </p:tav>
                                        <p:tav tm="100000">
                                          <p:val>
                                            <p:strVal val="#ppt_h"/>
                                          </p:val>
                                        </p:tav>
                                      </p:tavLst>
                                    </p:anim>
                                    <p:animEffect transition="in" filter="fade">
                                      <p:cBhvr>
                                        <p:cTn id="165"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6" grpId="0"/>
      <p:bldP spid="97" grpId="0"/>
      <p:bldP spid="101" grpId="0"/>
      <p:bldP spid="105" grpId="0"/>
      <p:bldP spid="109" grpId="0"/>
      <p:bldP spid="113" grpId="0"/>
      <p:bldP spid="114" grpId="0"/>
      <p:bldP spid="122" grpId="0"/>
      <p:bldP spid="158" grpId="0"/>
      <p:bldP spid="161" grpId="0"/>
      <p:bldP spid="169" grpId="0"/>
      <p:bldP spid="170" grpId="0"/>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94" name="TextBox 93"/>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成功的项目展示三</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95" name="任意多边形 94"/>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96" name="TextBox 95"/>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97" name="流程图: 摘录 96"/>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92" name="Picture 5"/>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1018064" y="1329119"/>
            <a:ext cx="2417560" cy="1523402"/>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3" name="Picture 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26844" y="3018227"/>
            <a:ext cx="2447760" cy="1519299"/>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8" name="Picture 9"/>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17000"/>
                    </a14:imgEffect>
                  </a14:imgLayer>
                </a14:imgProps>
              </a:ext>
              <a:ext uri="{28A0092B-C50C-407E-A947-70E740481C1C}">
                <a14:useLocalDpi xmlns:a14="http://schemas.microsoft.com/office/drawing/2010/main" val="0"/>
              </a:ext>
            </a:extLst>
          </a:blip>
          <a:stretch>
            <a:fillRect/>
          </a:stretch>
        </p:blipFill>
        <p:spPr bwMode="auto">
          <a:xfrm>
            <a:off x="4191794" y="1734344"/>
            <a:ext cx="2903597" cy="1870305"/>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9"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9442"/>
          <a:stretch>
            <a:fillRect/>
          </a:stretch>
        </p:blipFill>
        <p:spPr bwMode="auto">
          <a:xfrm>
            <a:off x="6858794" y="2090820"/>
            <a:ext cx="1442525" cy="1854813"/>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7"/>
                                        </p:tgtEl>
                                        <p:attrNameLst>
                                          <p:attrName>style.visibility</p:attrName>
                                        </p:attrNameLst>
                                      </p:cBhvr>
                                      <p:to>
                                        <p:strVal val="visible"/>
                                      </p:to>
                                    </p:set>
                                    <p:anim calcmode="lin" valueType="num">
                                      <p:cBhvr additive="base">
                                        <p:cTn id="13" dur="500" fill="hold"/>
                                        <p:tgtEl>
                                          <p:spTgt spid="97"/>
                                        </p:tgtEl>
                                        <p:attrNameLst>
                                          <p:attrName>ppt_x</p:attrName>
                                        </p:attrNameLst>
                                      </p:cBhvr>
                                      <p:tavLst>
                                        <p:tav tm="0">
                                          <p:val>
                                            <p:strVal val="0-#ppt_w/2"/>
                                          </p:val>
                                        </p:tav>
                                        <p:tav tm="100000">
                                          <p:val>
                                            <p:strVal val="#ppt_x"/>
                                          </p:val>
                                        </p:tav>
                                      </p:tavLst>
                                    </p:anim>
                                    <p:anim calcmode="lin" valueType="num">
                                      <p:cBhvr additive="base">
                                        <p:cTn id="14" dur="500" fill="hold"/>
                                        <p:tgtEl>
                                          <p:spTgt spid="9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500" fill="hold"/>
                                        <p:tgtEl>
                                          <p:spTgt spid="96"/>
                                        </p:tgtEl>
                                        <p:attrNameLst>
                                          <p:attrName>ppt_x</p:attrName>
                                        </p:attrNameLst>
                                      </p:cBhvr>
                                      <p:tavLst>
                                        <p:tav tm="0">
                                          <p:val>
                                            <p:strVal val="0-#ppt_w/2"/>
                                          </p:val>
                                        </p:tav>
                                        <p:tav tm="100000">
                                          <p:val>
                                            <p:strVal val="#ppt_x"/>
                                          </p:val>
                                        </p:tav>
                                      </p:tavLst>
                                    </p:anim>
                                    <p:anim calcmode="lin" valueType="num">
                                      <p:cBhvr additive="base">
                                        <p:cTn id="18"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94"/>
                                        </p:tgtEl>
                                        <p:attrNameLst>
                                          <p:attrName>style.visibility</p:attrName>
                                        </p:attrNameLst>
                                      </p:cBhvr>
                                      <p:to>
                                        <p:strVal val="visible"/>
                                      </p:to>
                                    </p:set>
                                    <p:anim calcmode="lin" valueType="num">
                                      <p:cBhvr>
                                        <p:cTn id="23" dur="500" fill="hold"/>
                                        <p:tgtEl>
                                          <p:spTgt spid="9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94"/>
                                        </p:tgtEl>
                                        <p:attrNameLst>
                                          <p:attrName>ppt_y</p:attrName>
                                        </p:attrNameLst>
                                      </p:cBhvr>
                                      <p:tavLst>
                                        <p:tav tm="0">
                                          <p:val>
                                            <p:strVal val="#ppt_y"/>
                                          </p:val>
                                        </p:tav>
                                        <p:tav tm="100000">
                                          <p:val>
                                            <p:strVal val="#ppt_y"/>
                                          </p:val>
                                        </p:tav>
                                      </p:tavLst>
                                    </p:anim>
                                    <p:anim calcmode="lin" valueType="num">
                                      <p:cBhvr>
                                        <p:cTn id="25" dur="500" fill="hold"/>
                                        <p:tgtEl>
                                          <p:spTgt spid="9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9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94"/>
                                        </p:tgtEl>
                                      </p:cBhvr>
                                    </p:animEffect>
                                  </p:childTnLst>
                                </p:cTn>
                              </p:par>
                            </p:childTnLst>
                          </p:cTn>
                        </p:par>
                        <p:par>
                          <p:cTn id="28" fill="hold">
                            <p:stCondLst>
                              <p:cond delay="85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2000"/>
                                        <p:tgtEl>
                                          <p:spTgt spid="31"/>
                                        </p:tgtEl>
                                      </p:cBhvr>
                                    </p:animEffect>
                                  </p:childTnLst>
                                </p:cTn>
                              </p:par>
                            </p:childTnLst>
                          </p:cTn>
                        </p:par>
                        <p:par>
                          <p:cTn id="32" fill="hold">
                            <p:stCondLst>
                              <p:cond delay="2850"/>
                            </p:stCondLst>
                            <p:childTnLst>
                              <p:par>
                                <p:cTn id="33" presetID="2" presetClass="entr" presetSubtype="1" fill="hold" nodeType="afterEffect">
                                  <p:stCondLst>
                                    <p:cond delay="0"/>
                                  </p:stCondLst>
                                  <p:childTnLst>
                                    <p:set>
                                      <p:cBhvr>
                                        <p:cTn id="34" dur="1" fill="hold">
                                          <p:stCondLst>
                                            <p:cond delay="0"/>
                                          </p:stCondLst>
                                        </p:cTn>
                                        <p:tgtEl>
                                          <p:spTgt spid="93"/>
                                        </p:tgtEl>
                                        <p:attrNameLst>
                                          <p:attrName>style.visibility</p:attrName>
                                        </p:attrNameLst>
                                      </p:cBhvr>
                                      <p:to>
                                        <p:strVal val="visible"/>
                                      </p:to>
                                    </p:set>
                                    <p:anim calcmode="lin" valueType="num">
                                      <p:cBhvr additive="base">
                                        <p:cTn id="35" dur="1000" fill="hold"/>
                                        <p:tgtEl>
                                          <p:spTgt spid="93"/>
                                        </p:tgtEl>
                                        <p:attrNameLst>
                                          <p:attrName>ppt_x</p:attrName>
                                        </p:attrNameLst>
                                      </p:cBhvr>
                                      <p:tavLst>
                                        <p:tav tm="0">
                                          <p:val>
                                            <p:strVal val="#ppt_x"/>
                                          </p:val>
                                        </p:tav>
                                        <p:tav tm="100000">
                                          <p:val>
                                            <p:strVal val="#ppt_x"/>
                                          </p:val>
                                        </p:tav>
                                      </p:tavLst>
                                    </p:anim>
                                    <p:anim calcmode="lin" valueType="num">
                                      <p:cBhvr additive="base">
                                        <p:cTn id="36" dur="1000" fill="hold"/>
                                        <p:tgtEl>
                                          <p:spTgt spid="93"/>
                                        </p:tgtEl>
                                        <p:attrNameLst>
                                          <p:attrName>ppt_y</p:attrName>
                                        </p:attrNameLst>
                                      </p:cBhvr>
                                      <p:tavLst>
                                        <p:tav tm="0">
                                          <p:val>
                                            <p:strVal val="0-#ppt_h/2"/>
                                          </p:val>
                                        </p:tav>
                                        <p:tav tm="100000">
                                          <p:val>
                                            <p:strVal val="#ppt_y"/>
                                          </p:val>
                                        </p:tav>
                                      </p:tavLst>
                                    </p:anim>
                                  </p:childTnLst>
                                </p:cTn>
                              </p:par>
                              <p:par>
                                <p:cTn id="37" presetID="2" presetClass="entr" presetSubtype="9" fill="hold" nodeType="withEffect">
                                  <p:stCondLst>
                                    <p:cond delay="300"/>
                                  </p:stCondLst>
                                  <p:childTnLst>
                                    <p:set>
                                      <p:cBhvr>
                                        <p:cTn id="38" dur="1" fill="hold">
                                          <p:stCondLst>
                                            <p:cond delay="0"/>
                                          </p:stCondLst>
                                        </p:cTn>
                                        <p:tgtEl>
                                          <p:spTgt spid="92"/>
                                        </p:tgtEl>
                                        <p:attrNameLst>
                                          <p:attrName>style.visibility</p:attrName>
                                        </p:attrNameLst>
                                      </p:cBhvr>
                                      <p:to>
                                        <p:strVal val="visible"/>
                                      </p:to>
                                    </p:set>
                                    <p:anim calcmode="lin" valueType="num">
                                      <p:cBhvr additive="base">
                                        <p:cTn id="39" dur="1000" fill="hold"/>
                                        <p:tgtEl>
                                          <p:spTgt spid="92"/>
                                        </p:tgtEl>
                                        <p:attrNameLst>
                                          <p:attrName>ppt_x</p:attrName>
                                        </p:attrNameLst>
                                      </p:cBhvr>
                                      <p:tavLst>
                                        <p:tav tm="0">
                                          <p:val>
                                            <p:strVal val="0-#ppt_w/2"/>
                                          </p:val>
                                        </p:tav>
                                        <p:tav tm="100000">
                                          <p:val>
                                            <p:strVal val="#ppt_x"/>
                                          </p:val>
                                        </p:tav>
                                      </p:tavLst>
                                    </p:anim>
                                    <p:anim calcmode="lin" valueType="num">
                                      <p:cBhvr additive="base">
                                        <p:cTn id="40" dur="1000" fill="hold"/>
                                        <p:tgtEl>
                                          <p:spTgt spid="92"/>
                                        </p:tgtEl>
                                        <p:attrNameLst>
                                          <p:attrName>ppt_y</p:attrName>
                                        </p:attrNameLst>
                                      </p:cBhvr>
                                      <p:tavLst>
                                        <p:tav tm="0">
                                          <p:val>
                                            <p:strVal val="0-#ppt_h/2"/>
                                          </p:val>
                                        </p:tav>
                                        <p:tav tm="100000">
                                          <p:val>
                                            <p:strVal val="#ppt_y"/>
                                          </p:val>
                                        </p:tav>
                                      </p:tavLst>
                                    </p:anim>
                                  </p:childTnLst>
                                </p:cTn>
                              </p:par>
                              <p:par>
                                <p:cTn id="41" presetID="2" presetClass="entr" presetSubtype="6" fill="hold" nodeType="withEffect">
                                  <p:stCondLst>
                                    <p:cond delay="500"/>
                                  </p:stCondLst>
                                  <p:childTnLst>
                                    <p:set>
                                      <p:cBhvr>
                                        <p:cTn id="42" dur="1" fill="hold">
                                          <p:stCondLst>
                                            <p:cond delay="0"/>
                                          </p:stCondLst>
                                        </p:cTn>
                                        <p:tgtEl>
                                          <p:spTgt spid="99"/>
                                        </p:tgtEl>
                                        <p:attrNameLst>
                                          <p:attrName>style.visibility</p:attrName>
                                        </p:attrNameLst>
                                      </p:cBhvr>
                                      <p:to>
                                        <p:strVal val="visible"/>
                                      </p:to>
                                    </p:set>
                                    <p:anim calcmode="lin" valueType="num">
                                      <p:cBhvr additive="base">
                                        <p:cTn id="43" dur="1000" fill="hold"/>
                                        <p:tgtEl>
                                          <p:spTgt spid="99"/>
                                        </p:tgtEl>
                                        <p:attrNameLst>
                                          <p:attrName>ppt_x</p:attrName>
                                        </p:attrNameLst>
                                      </p:cBhvr>
                                      <p:tavLst>
                                        <p:tav tm="0">
                                          <p:val>
                                            <p:strVal val="1+#ppt_w/2"/>
                                          </p:val>
                                        </p:tav>
                                        <p:tav tm="100000">
                                          <p:val>
                                            <p:strVal val="#ppt_x"/>
                                          </p:val>
                                        </p:tav>
                                      </p:tavLst>
                                    </p:anim>
                                    <p:anim calcmode="lin" valueType="num">
                                      <p:cBhvr additive="base">
                                        <p:cTn id="44" dur="1000" fill="hold"/>
                                        <p:tgtEl>
                                          <p:spTgt spid="99"/>
                                        </p:tgtEl>
                                        <p:attrNameLst>
                                          <p:attrName>ppt_y</p:attrName>
                                        </p:attrNameLst>
                                      </p:cBhvr>
                                      <p:tavLst>
                                        <p:tav tm="0">
                                          <p:val>
                                            <p:strVal val="1+#ppt_h/2"/>
                                          </p:val>
                                        </p:tav>
                                        <p:tav tm="100000">
                                          <p:val>
                                            <p:strVal val="#ppt_y"/>
                                          </p:val>
                                        </p:tav>
                                      </p:tavLst>
                                    </p:anim>
                                  </p:childTnLst>
                                </p:cTn>
                              </p:par>
                              <p:par>
                                <p:cTn id="45" presetID="2" presetClass="entr" presetSubtype="3" fill="hold" nodeType="withEffect">
                                  <p:stCondLst>
                                    <p:cond delay="80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1000" fill="hold"/>
                                        <p:tgtEl>
                                          <p:spTgt spid="98"/>
                                        </p:tgtEl>
                                        <p:attrNameLst>
                                          <p:attrName>ppt_x</p:attrName>
                                        </p:attrNameLst>
                                      </p:cBhvr>
                                      <p:tavLst>
                                        <p:tav tm="0">
                                          <p:val>
                                            <p:strVal val="1+#ppt_w/2"/>
                                          </p:val>
                                        </p:tav>
                                        <p:tav tm="100000">
                                          <p:val>
                                            <p:strVal val="#ppt_x"/>
                                          </p:val>
                                        </p:tav>
                                      </p:tavLst>
                                    </p:anim>
                                    <p:anim calcmode="lin" valueType="num">
                                      <p:cBhvr additive="base">
                                        <p:cTn id="48" dur="1000" fill="hold"/>
                                        <p:tgtEl>
                                          <p:spTgt spid="98"/>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0"/>
                                  </p:stCondLst>
                                  <p:childTnLst>
                                    <p:animRot by="120000">
                                      <p:cBhvr>
                                        <p:cTn id="50" dur="200" fill="hold">
                                          <p:stCondLst>
                                            <p:cond delay="0"/>
                                          </p:stCondLst>
                                        </p:cTn>
                                        <p:tgtEl>
                                          <p:spTgt spid="93"/>
                                        </p:tgtEl>
                                        <p:attrNameLst>
                                          <p:attrName>r</p:attrName>
                                        </p:attrNameLst>
                                      </p:cBhvr>
                                    </p:animRot>
                                    <p:animRot by="-240000">
                                      <p:cBhvr>
                                        <p:cTn id="51" dur="400" fill="hold">
                                          <p:stCondLst>
                                            <p:cond delay="400"/>
                                          </p:stCondLst>
                                        </p:cTn>
                                        <p:tgtEl>
                                          <p:spTgt spid="93"/>
                                        </p:tgtEl>
                                        <p:attrNameLst>
                                          <p:attrName>r</p:attrName>
                                        </p:attrNameLst>
                                      </p:cBhvr>
                                    </p:animRot>
                                    <p:animRot by="240000">
                                      <p:cBhvr>
                                        <p:cTn id="52" dur="400" fill="hold">
                                          <p:stCondLst>
                                            <p:cond delay="800"/>
                                          </p:stCondLst>
                                        </p:cTn>
                                        <p:tgtEl>
                                          <p:spTgt spid="93"/>
                                        </p:tgtEl>
                                        <p:attrNameLst>
                                          <p:attrName>r</p:attrName>
                                        </p:attrNameLst>
                                      </p:cBhvr>
                                    </p:animRot>
                                    <p:animRot by="-240000">
                                      <p:cBhvr>
                                        <p:cTn id="53" dur="400" fill="hold">
                                          <p:stCondLst>
                                            <p:cond delay="1200"/>
                                          </p:stCondLst>
                                        </p:cTn>
                                        <p:tgtEl>
                                          <p:spTgt spid="93"/>
                                        </p:tgtEl>
                                        <p:attrNameLst>
                                          <p:attrName>r</p:attrName>
                                        </p:attrNameLst>
                                      </p:cBhvr>
                                    </p:animRot>
                                    <p:animRot by="120000">
                                      <p:cBhvr>
                                        <p:cTn id="54" dur="400" fill="hold">
                                          <p:stCondLst>
                                            <p:cond delay="1600"/>
                                          </p:stCondLst>
                                        </p:cTn>
                                        <p:tgtEl>
                                          <p:spTgt spid="93"/>
                                        </p:tgtEl>
                                        <p:attrNameLst>
                                          <p:attrName>r</p:attrName>
                                        </p:attrNameLst>
                                      </p:cBhvr>
                                    </p:animRot>
                                  </p:childTnLst>
                                </p:cTn>
                              </p:par>
                              <p:par>
                                <p:cTn id="55" presetID="32" presetClass="emph" presetSubtype="0" repeatCount="3000" fill="hold" nodeType="withEffect">
                                  <p:stCondLst>
                                    <p:cond delay="0"/>
                                  </p:stCondLst>
                                  <p:childTnLst>
                                    <p:animRot by="120000">
                                      <p:cBhvr>
                                        <p:cTn id="56" dur="200" fill="hold">
                                          <p:stCondLst>
                                            <p:cond delay="0"/>
                                          </p:stCondLst>
                                        </p:cTn>
                                        <p:tgtEl>
                                          <p:spTgt spid="92"/>
                                        </p:tgtEl>
                                        <p:attrNameLst>
                                          <p:attrName>r</p:attrName>
                                        </p:attrNameLst>
                                      </p:cBhvr>
                                    </p:animRot>
                                    <p:animRot by="-240000">
                                      <p:cBhvr>
                                        <p:cTn id="57" dur="400" fill="hold">
                                          <p:stCondLst>
                                            <p:cond delay="400"/>
                                          </p:stCondLst>
                                        </p:cTn>
                                        <p:tgtEl>
                                          <p:spTgt spid="92"/>
                                        </p:tgtEl>
                                        <p:attrNameLst>
                                          <p:attrName>r</p:attrName>
                                        </p:attrNameLst>
                                      </p:cBhvr>
                                    </p:animRot>
                                    <p:animRot by="240000">
                                      <p:cBhvr>
                                        <p:cTn id="58" dur="400" fill="hold">
                                          <p:stCondLst>
                                            <p:cond delay="800"/>
                                          </p:stCondLst>
                                        </p:cTn>
                                        <p:tgtEl>
                                          <p:spTgt spid="92"/>
                                        </p:tgtEl>
                                        <p:attrNameLst>
                                          <p:attrName>r</p:attrName>
                                        </p:attrNameLst>
                                      </p:cBhvr>
                                    </p:animRot>
                                    <p:animRot by="-240000">
                                      <p:cBhvr>
                                        <p:cTn id="59" dur="400" fill="hold">
                                          <p:stCondLst>
                                            <p:cond delay="1200"/>
                                          </p:stCondLst>
                                        </p:cTn>
                                        <p:tgtEl>
                                          <p:spTgt spid="92"/>
                                        </p:tgtEl>
                                        <p:attrNameLst>
                                          <p:attrName>r</p:attrName>
                                        </p:attrNameLst>
                                      </p:cBhvr>
                                    </p:animRot>
                                    <p:animRot by="120000">
                                      <p:cBhvr>
                                        <p:cTn id="60" dur="400" fill="hold">
                                          <p:stCondLst>
                                            <p:cond delay="1600"/>
                                          </p:stCondLst>
                                        </p:cTn>
                                        <p:tgtEl>
                                          <p:spTgt spid="92"/>
                                        </p:tgtEl>
                                        <p:attrNameLst>
                                          <p:attrName>r</p:attrName>
                                        </p:attrNameLst>
                                      </p:cBhvr>
                                    </p:animRot>
                                  </p:childTnLst>
                                </p:cTn>
                              </p:par>
                              <p:par>
                                <p:cTn id="61" presetID="32" presetClass="emph" presetSubtype="0" repeatCount="3000" fill="hold" nodeType="withEffect">
                                  <p:stCondLst>
                                    <p:cond delay="0"/>
                                  </p:stCondLst>
                                  <p:childTnLst>
                                    <p:animRot by="120000">
                                      <p:cBhvr>
                                        <p:cTn id="62" dur="200" fill="hold">
                                          <p:stCondLst>
                                            <p:cond delay="0"/>
                                          </p:stCondLst>
                                        </p:cTn>
                                        <p:tgtEl>
                                          <p:spTgt spid="99"/>
                                        </p:tgtEl>
                                        <p:attrNameLst>
                                          <p:attrName>r</p:attrName>
                                        </p:attrNameLst>
                                      </p:cBhvr>
                                    </p:animRot>
                                    <p:animRot by="-240000">
                                      <p:cBhvr>
                                        <p:cTn id="63" dur="400" fill="hold">
                                          <p:stCondLst>
                                            <p:cond delay="400"/>
                                          </p:stCondLst>
                                        </p:cTn>
                                        <p:tgtEl>
                                          <p:spTgt spid="99"/>
                                        </p:tgtEl>
                                        <p:attrNameLst>
                                          <p:attrName>r</p:attrName>
                                        </p:attrNameLst>
                                      </p:cBhvr>
                                    </p:animRot>
                                    <p:animRot by="240000">
                                      <p:cBhvr>
                                        <p:cTn id="64" dur="400" fill="hold">
                                          <p:stCondLst>
                                            <p:cond delay="800"/>
                                          </p:stCondLst>
                                        </p:cTn>
                                        <p:tgtEl>
                                          <p:spTgt spid="99"/>
                                        </p:tgtEl>
                                        <p:attrNameLst>
                                          <p:attrName>r</p:attrName>
                                        </p:attrNameLst>
                                      </p:cBhvr>
                                    </p:animRot>
                                    <p:animRot by="-240000">
                                      <p:cBhvr>
                                        <p:cTn id="65" dur="400" fill="hold">
                                          <p:stCondLst>
                                            <p:cond delay="1200"/>
                                          </p:stCondLst>
                                        </p:cTn>
                                        <p:tgtEl>
                                          <p:spTgt spid="99"/>
                                        </p:tgtEl>
                                        <p:attrNameLst>
                                          <p:attrName>r</p:attrName>
                                        </p:attrNameLst>
                                      </p:cBhvr>
                                    </p:animRot>
                                    <p:animRot by="120000">
                                      <p:cBhvr>
                                        <p:cTn id="66" dur="400" fill="hold">
                                          <p:stCondLst>
                                            <p:cond delay="1600"/>
                                          </p:stCondLst>
                                        </p:cTn>
                                        <p:tgtEl>
                                          <p:spTgt spid="99"/>
                                        </p:tgtEl>
                                        <p:attrNameLst>
                                          <p:attrName>r</p:attrName>
                                        </p:attrNameLst>
                                      </p:cBhvr>
                                    </p:animRot>
                                  </p:childTnLst>
                                </p:cTn>
                              </p:par>
                              <p:par>
                                <p:cTn id="67" presetID="32" presetClass="emph" presetSubtype="0" repeatCount="3000" fill="hold" nodeType="withEffect">
                                  <p:stCondLst>
                                    <p:cond delay="0"/>
                                  </p:stCondLst>
                                  <p:childTnLst>
                                    <p:animRot by="120000">
                                      <p:cBhvr>
                                        <p:cTn id="68" dur="200" fill="hold">
                                          <p:stCondLst>
                                            <p:cond delay="0"/>
                                          </p:stCondLst>
                                        </p:cTn>
                                        <p:tgtEl>
                                          <p:spTgt spid="98"/>
                                        </p:tgtEl>
                                        <p:attrNameLst>
                                          <p:attrName>r</p:attrName>
                                        </p:attrNameLst>
                                      </p:cBhvr>
                                    </p:animRot>
                                    <p:animRot by="-240000">
                                      <p:cBhvr>
                                        <p:cTn id="69" dur="400" fill="hold">
                                          <p:stCondLst>
                                            <p:cond delay="400"/>
                                          </p:stCondLst>
                                        </p:cTn>
                                        <p:tgtEl>
                                          <p:spTgt spid="98"/>
                                        </p:tgtEl>
                                        <p:attrNameLst>
                                          <p:attrName>r</p:attrName>
                                        </p:attrNameLst>
                                      </p:cBhvr>
                                    </p:animRot>
                                    <p:animRot by="240000">
                                      <p:cBhvr>
                                        <p:cTn id="70" dur="400" fill="hold">
                                          <p:stCondLst>
                                            <p:cond delay="800"/>
                                          </p:stCondLst>
                                        </p:cTn>
                                        <p:tgtEl>
                                          <p:spTgt spid="98"/>
                                        </p:tgtEl>
                                        <p:attrNameLst>
                                          <p:attrName>r</p:attrName>
                                        </p:attrNameLst>
                                      </p:cBhvr>
                                    </p:animRot>
                                    <p:animRot by="-240000">
                                      <p:cBhvr>
                                        <p:cTn id="71" dur="400" fill="hold">
                                          <p:stCondLst>
                                            <p:cond delay="1200"/>
                                          </p:stCondLst>
                                        </p:cTn>
                                        <p:tgtEl>
                                          <p:spTgt spid="98"/>
                                        </p:tgtEl>
                                        <p:attrNameLst>
                                          <p:attrName>r</p:attrName>
                                        </p:attrNameLst>
                                      </p:cBhvr>
                                    </p:animRot>
                                    <p:animRot by="120000">
                                      <p:cBhvr>
                                        <p:cTn id="72" dur="400" fill="hold">
                                          <p:stCondLst>
                                            <p:cond delay="1600"/>
                                          </p:stCondLst>
                                        </p:cTn>
                                        <p:tgtEl>
                                          <p:spTgt spid="9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4" grpId="0"/>
      <p:bldP spid="95" grpId="0" animBg="1"/>
      <p:bldP spid="96" grpId="0"/>
      <p:bldP spid="9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成功的项目展示四</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16" name="任意多边形 15"/>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17" name="TextBox 16"/>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18" name="流程图: 摘录 17"/>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19" name="Picture 1"/>
          <p:cNvPicPr>
            <a:picLocks noChangeAspect="1"/>
          </p:cNvPicPr>
          <p:nvPr/>
        </p:nvPicPr>
        <p:blipFill>
          <a:blip r:embed="rId1">
            <a:extLst>
              <a:ext uri="{BEBA8EAE-BF5A-486C-A8C5-ECC9F3942E4B}">
                <a14:imgProps xmlns:a14="http://schemas.microsoft.com/office/drawing/2010/main">
                  <a14:imgLayer r:embed="rId2">
                    <a14:imgEffect>
                      <a14:colorTemperature colorTemp="5900"/>
                    </a14:imgEffect>
                    <a14:imgEffect>
                      <a14:saturation sat="66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0" y="1346607"/>
            <a:ext cx="9145588" cy="2104679"/>
          </a:xfrm>
          <a:prstGeom prst="rect">
            <a:avLst/>
          </a:prstGeom>
        </p:spPr>
      </p:pic>
      <p:pic>
        <p:nvPicPr>
          <p:cNvPr id="20" name="Picture 2" descr="Monitor.png"/>
          <p:cNvPicPr>
            <a:picLocks noChangeAspect="1"/>
          </p:cNvPicPr>
          <p:nvPr/>
        </p:nvPicPr>
        <p:blipFill>
          <a:blip r:embed="rId3"/>
          <a:stretch>
            <a:fillRect/>
          </a:stretch>
        </p:blipFill>
        <p:spPr>
          <a:xfrm>
            <a:off x="4043582" y="836561"/>
            <a:ext cx="3143817" cy="2620202"/>
          </a:xfrm>
          <a:prstGeom prst="rect">
            <a:avLst/>
          </a:prstGeom>
        </p:spPr>
      </p:pic>
      <p:pic>
        <p:nvPicPr>
          <p:cNvPr id="21"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9750" y="979484"/>
            <a:ext cx="2821444" cy="1643580"/>
          </a:xfrm>
          <a:prstGeom prst="rect">
            <a:avLst/>
          </a:prstGeom>
          <a:blipFill>
            <a:blip r:embed="rId5"/>
            <a:stretch>
              <a:fillRect/>
            </a:stretch>
          </a:blipFill>
          <a:effectLst>
            <a:innerShdw blurRad="63500" dist="25400" dir="13500000">
              <a:prstClr val="black">
                <a:alpha val="21000"/>
              </a:prstClr>
            </a:innerShdw>
          </a:effectLst>
        </p:spPr>
      </p:pic>
      <p:pic>
        <p:nvPicPr>
          <p:cNvPr id="22" name="Picture 4" descr="Monitor-Light.png"/>
          <p:cNvPicPr>
            <a:picLocks noChangeAspect="1"/>
          </p:cNvPicPr>
          <p:nvPr/>
        </p:nvPicPr>
        <p:blipFill>
          <a:blip r:embed="rId6" cstate="print"/>
          <a:stretch>
            <a:fillRect/>
          </a:stretch>
        </p:blipFill>
        <p:spPr>
          <a:xfrm>
            <a:off x="5914332" y="908024"/>
            <a:ext cx="1201618" cy="1470168"/>
          </a:xfrm>
          <a:prstGeom prst="rect">
            <a:avLst/>
          </a:prstGeom>
        </p:spPr>
      </p:pic>
      <p:pic>
        <p:nvPicPr>
          <p:cNvPr id="23" name="Picture 5" descr="ipad.png"/>
          <p:cNvPicPr>
            <a:picLocks noChangeAspect="1"/>
          </p:cNvPicPr>
          <p:nvPr/>
        </p:nvPicPr>
        <p:blipFill>
          <a:blip r:embed="rId7"/>
          <a:stretch>
            <a:fillRect/>
          </a:stretch>
        </p:blipFill>
        <p:spPr>
          <a:xfrm>
            <a:off x="5825387" y="1342009"/>
            <a:ext cx="2980912" cy="2858402"/>
          </a:xfrm>
          <a:prstGeom prst="rect">
            <a:avLst/>
          </a:prstGeom>
        </p:spPr>
      </p:pic>
      <p:pic>
        <p:nvPicPr>
          <p:cNvPr id="24"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91411" y="1505744"/>
            <a:ext cx="1560546" cy="1882185"/>
          </a:xfrm>
          <a:prstGeom prst="rect">
            <a:avLst/>
          </a:prstGeom>
          <a:effectLst>
            <a:innerShdw blurRad="63500" dist="25400" dir="13500000">
              <a:prstClr val="black">
                <a:alpha val="26000"/>
              </a:prstClr>
            </a:innerShdw>
          </a:effectLst>
        </p:spPr>
      </p:pic>
      <p:pic>
        <p:nvPicPr>
          <p:cNvPr id="25" name="Picture 7" descr="ipad-light.png"/>
          <p:cNvPicPr>
            <a:picLocks noChangeAspect="1"/>
          </p:cNvPicPr>
          <p:nvPr/>
        </p:nvPicPr>
        <p:blipFill>
          <a:blip r:embed="rId9"/>
          <a:stretch>
            <a:fillRect/>
          </a:stretch>
        </p:blipFill>
        <p:spPr>
          <a:xfrm flipH="1">
            <a:off x="7214452" y="1405022"/>
            <a:ext cx="915621" cy="2072317"/>
          </a:xfrm>
          <a:prstGeom prst="rect">
            <a:avLst/>
          </a:prstGeom>
        </p:spPr>
      </p:pic>
      <p:sp>
        <p:nvSpPr>
          <p:cNvPr id="26" name="TextBox 25"/>
          <p:cNvSpPr txBox="1"/>
          <p:nvPr/>
        </p:nvSpPr>
        <p:spPr>
          <a:xfrm>
            <a:off x="1496219" y="3791743"/>
            <a:ext cx="830979" cy="346239"/>
          </a:xfrm>
          <a:prstGeom prst="rect">
            <a:avLst/>
          </a:prstGeom>
          <a:noFill/>
        </p:spPr>
        <p:txBody>
          <a:bodyPr wrap="non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项目一</a:t>
            </a:r>
            <a:endParaRPr kumimoji="0" lang="zh-CN" altLang="en-US"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p:txBody>
      </p:sp>
      <p:sp>
        <p:nvSpPr>
          <p:cNvPr id="27" name="TextBox 26"/>
          <p:cNvSpPr txBox="1"/>
          <p:nvPr/>
        </p:nvSpPr>
        <p:spPr>
          <a:xfrm>
            <a:off x="4008279" y="3791743"/>
            <a:ext cx="830979" cy="346239"/>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defRPr kumimoji="0" sz="2000" i="0" u="none" strike="noStrike" kern="0" cap="none" spc="0" normalizeH="0" baseline="0">
                <a:ln>
                  <a:noFill/>
                </a:ln>
                <a:solidFill>
                  <a:srgbClr val="1B323D"/>
                </a:solidFill>
                <a:effectLst/>
                <a:uLnTx/>
                <a:uFillTx/>
                <a:latin typeface="微软雅黑" panose="020B0503020204020204" pitchFamily="34" charset="-122"/>
                <a:ea typeface="微软雅黑" panose="020B0503020204020204" pitchFamily="34" charset="-122"/>
              </a:defRPr>
            </a:lvl1pPr>
          </a:lstStyle>
          <a:p>
            <a:r>
              <a:rPr lang="zh-CN" altLang="en-US" sz="1800" b="0" dirty="0" smtClean="0">
                <a:solidFill>
                  <a:schemeClr val="tx1">
                    <a:lumMod val="65000"/>
                    <a:lumOff val="35000"/>
                  </a:schemeClr>
                </a:solidFill>
              </a:rPr>
              <a:t>项目二</a:t>
            </a:r>
            <a:endParaRPr lang="zh-CN" altLang="en-US" sz="1800" b="0" dirty="0">
              <a:solidFill>
                <a:schemeClr val="tx1">
                  <a:lumMod val="65000"/>
                  <a:lumOff val="35000"/>
                </a:schemeClr>
              </a:solidFill>
            </a:endParaRPr>
          </a:p>
        </p:txBody>
      </p:sp>
      <p:sp>
        <p:nvSpPr>
          <p:cNvPr id="28" name="TextBox 27"/>
          <p:cNvSpPr txBox="1"/>
          <p:nvPr/>
        </p:nvSpPr>
        <p:spPr>
          <a:xfrm>
            <a:off x="6818094" y="3782218"/>
            <a:ext cx="830979" cy="346239"/>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defRPr kumimoji="0" sz="2000" i="0" u="none" strike="noStrike" kern="0" cap="none" spc="0" normalizeH="0" baseline="0">
                <a:ln>
                  <a:noFill/>
                </a:ln>
                <a:solidFill>
                  <a:srgbClr val="FF9900"/>
                </a:solidFill>
                <a:effectLst/>
                <a:uLnTx/>
                <a:uFillTx/>
                <a:latin typeface="微软雅黑" panose="020B0503020204020204" pitchFamily="34" charset="-122"/>
                <a:ea typeface="微软雅黑" panose="020B0503020204020204" pitchFamily="34" charset="-122"/>
              </a:defRPr>
            </a:lvl1pPr>
          </a:lstStyle>
          <a:p>
            <a:r>
              <a:rPr lang="zh-CN" altLang="en-US" sz="1800" b="0" dirty="0" smtClean="0">
                <a:solidFill>
                  <a:schemeClr val="tx1">
                    <a:lumMod val="65000"/>
                    <a:lumOff val="35000"/>
                  </a:schemeClr>
                </a:solidFill>
              </a:rPr>
              <a:t>项目三</a:t>
            </a:r>
            <a:endParaRPr lang="zh-CN" altLang="en-US" sz="1800" b="0" dirty="0">
              <a:solidFill>
                <a:schemeClr val="tx1">
                  <a:lumMod val="65000"/>
                  <a:lumOff val="35000"/>
                </a:schemeClr>
              </a:solidFill>
            </a:endParaRPr>
          </a:p>
        </p:txBody>
      </p:sp>
      <p:sp>
        <p:nvSpPr>
          <p:cNvPr id="29" name="TextBox 28"/>
          <p:cNvSpPr txBox="1"/>
          <p:nvPr/>
        </p:nvSpPr>
        <p:spPr>
          <a:xfrm>
            <a:off x="759048" y="4200411"/>
            <a:ext cx="2197036" cy="623237"/>
          </a:xfrm>
          <a:prstGeom prst="rect">
            <a:avLst/>
          </a:prstGeom>
          <a:noFill/>
        </p:spPr>
        <p:txBody>
          <a:bodyPr wrap="square" lIns="68571" tIns="34285" rIns="68571" bIns="34285"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可以添加主要内容这里可以添加主要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endPar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30" name="TextBox 29"/>
          <p:cNvSpPr txBox="1"/>
          <p:nvPr/>
        </p:nvSpPr>
        <p:spPr>
          <a:xfrm>
            <a:off x="3366358" y="4200411"/>
            <a:ext cx="2197036" cy="623237"/>
          </a:xfrm>
          <a:prstGeom prst="rect">
            <a:avLst/>
          </a:prstGeom>
          <a:noFill/>
        </p:spPr>
        <p:txBody>
          <a:bodyPr wrap="square" lIns="68571" tIns="34285" rIns="68571" bIns="34285"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可以添加主要内容这里可以添加主要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endPar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31" name="TextBox 30"/>
          <p:cNvSpPr txBox="1"/>
          <p:nvPr/>
        </p:nvSpPr>
        <p:spPr>
          <a:xfrm>
            <a:off x="6054948" y="4200411"/>
            <a:ext cx="2197036" cy="623237"/>
          </a:xfrm>
          <a:prstGeom prst="rect">
            <a:avLst/>
          </a:prstGeom>
          <a:noFill/>
        </p:spPr>
        <p:txBody>
          <a:bodyPr wrap="square" lIns="68571" tIns="34285" rIns="68571" bIns="34285"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可以添加主要内容这里可以添加主要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endParaRPr kumimoji="0" lang="zh-CN" altLang="en-US" sz="8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32" name="文本框 37"/>
          <p:cNvSpPr>
            <a:spLocks noChangeArrowheads="1"/>
          </p:cNvSpPr>
          <p:nvPr/>
        </p:nvSpPr>
        <p:spPr bwMode="auto">
          <a:xfrm>
            <a:off x="305594" y="2343944"/>
            <a:ext cx="2998402" cy="99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p>
            <a:pPr algn="l"/>
            <a:r>
              <a:rPr lang="en-US" sz="3000" b="0" dirty="0" smtClean="0">
                <a:blipFill dpi="0" rotWithShape="1">
                  <a:blip r:embed="rId10">
                    <a:extLst>
                      <a:ext uri="{28A0092B-C50C-407E-A947-70E740481C1C}">
                        <a14:useLocalDpi xmlns:a14="http://schemas.microsoft.com/office/drawing/2010/main" val="0"/>
                      </a:ext>
                    </a:extLst>
                  </a:blip>
                  <a:srcRect/>
                  <a:stretch>
                    <a:fillRect/>
                  </a:stretch>
                </a:blipFill>
                <a:sym typeface="Arial" panose="020B0604020202020204" pitchFamily="34" charset="0"/>
              </a:rPr>
              <a:t>PRODUCT </a:t>
            </a:r>
            <a:endParaRPr lang="en-US" sz="3000" b="0" dirty="0" smtClean="0">
              <a:blipFill dpi="0" rotWithShape="1">
                <a:blip r:embed="rId10">
                  <a:extLst>
                    <a:ext uri="{28A0092B-C50C-407E-A947-70E740481C1C}">
                      <a14:useLocalDpi xmlns:a14="http://schemas.microsoft.com/office/drawing/2010/main" val="0"/>
                    </a:ext>
                  </a:extLst>
                </a:blip>
                <a:srcRect/>
                <a:stretch>
                  <a:fillRect/>
                </a:stretch>
              </a:blipFill>
              <a:sym typeface="Arial" panose="020B0604020202020204" pitchFamily="34" charset="0"/>
            </a:endParaRPr>
          </a:p>
          <a:p>
            <a:pPr algn="l"/>
            <a:r>
              <a:rPr lang="en-US" sz="3000" b="0" dirty="0" smtClean="0">
                <a:blipFill dpi="0" rotWithShape="1">
                  <a:blip r:embed="rId10">
                    <a:extLst>
                      <a:ext uri="{28A0092B-C50C-407E-A947-70E740481C1C}">
                        <a14:useLocalDpi xmlns:a14="http://schemas.microsoft.com/office/drawing/2010/main" val="0"/>
                      </a:ext>
                    </a:extLst>
                  </a:blip>
                  <a:srcRect/>
                  <a:stretch>
                    <a:fillRect/>
                  </a:stretch>
                </a:blipFill>
                <a:sym typeface="Arial" panose="020B0604020202020204" pitchFamily="34" charset="0"/>
              </a:rPr>
              <a:t>    OVERVIEW</a:t>
            </a:r>
            <a:endParaRPr lang="zh-CN" altLang="en-US" sz="3000" b="0" baseline="-3000" dirty="0">
              <a:blipFill dpi="0" rotWithShape="1">
                <a:blip r:embed="rId10">
                  <a:extLst>
                    <a:ext uri="{28A0092B-C50C-407E-A947-70E740481C1C}">
                      <a14:useLocalDpi xmlns:a14="http://schemas.microsoft.com/office/drawing/2010/main" val="0"/>
                    </a:ext>
                  </a:extLst>
                </a:blip>
                <a:srcRect/>
                <a:stretch>
                  <a:fillRect/>
                </a:stretch>
              </a:blipFill>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5"/>
                                        </p:tgtEl>
                                        <p:attrNameLst>
                                          <p:attrName>ppt_y</p:attrName>
                                        </p:attrNameLst>
                                      </p:cBhvr>
                                      <p:tavLst>
                                        <p:tav tm="0">
                                          <p:val>
                                            <p:strVal val="#ppt_y"/>
                                          </p:val>
                                        </p:tav>
                                        <p:tav tm="100000">
                                          <p:val>
                                            <p:strVal val="#ppt_y"/>
                                          </p:val>
                                        </p:tav>
                                      </p:tavLst>
                                    </p:anim>
                                    <p:anim calcmode="lin" valueType="num">
                                      <p:cBhvr>
                                        <p:cTn id="25"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5"/>
                                        </p:tgtEl>
                                      </p:cBhvr>
                                    </p:animEffect>
                                  </p:childTnLst>
                                </p:cTn>
                              </p:par>
                            </p:childTnLst>
                          </p:cTn>
                        </p:par>
                        <p:par>
                          <p:cTn id="28" fill="hold">
                            <p:stCondLst>
                              <p:cond delay="850"/>
                            </p:stCondLst>
                            <p:childTnLst>
                              <p:par>
                                <p:cTn id="29" presetID="14" presetClass="entr" presetSubtype="1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childTnLst>
                          </p:cTn>
                        </p:par>
                        <p:par>
                          <p:cTn id="32" fill="hold">
                            <p:stCondLst>
                              <p:cond delay="135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1850"/>
                            </p:stCondLst>
                            <p:childTnLst>
                              <p:par>
                                <p:cTn id="37" presetID="42"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par>
                          <p:cTn id="42" fill="hold">
                            <p:stCondLst>
                              <p:cond delay="2850"/>
                            </p:stCondLst>
                            <p:childTnLst>
                              <p:par>
                                <p:cTn id="43" presetID="22" presetClass="entr" presetSubtype="1"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par>
                                <p:cTn id="46" presetID="22" presetClass="entr" presetSubtype="1"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up)">
                                      <p:cBhvr>
                                        <p:cTn id="48" dur="500"/>
                                        <p:tgtEl>
                                          <p:spTgt spid="22"/>
                                        </p:tgtEl>
                                      </p:cBhvr>
                                    </p:animEffect>
                                  </p:childTnLst>
                                </p:cTn>
                              </p:par>
                            </p:childTnLst>
                          </p:cTn>
                        </p:par>
                        <p:par>
                          <p:cTn id="49" fill="hold">
                            <p:stCondLst>
                              <p:cond delay="3350"/>
                            </p:stCondLst>
                            <p:childTnLst>
                              <p:par>
                                <p:cTn id="50" presetID="42" presetClass="entr" presetSubtype="0"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childTnLst>
                          </p:cTn>
                        </p:par>
                        <p:par>
                          <p:cTn id="55" fill="hold">
                            <p:stCondLst>
                              <p:cond delay="4350"/>
                            </p:stCondLst>
                            <p:childTnLst>
                              <p:par>
                                <p:cTn id="56" presetID="22" presetClass="entr" presetSubtype="1"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up)">
                                      <p:cBhvr>
                                        <p:cTn id="58" dur="500"/>
                                        <p:tgtEl>
                                          <p:spTgt spid="24"/>
                                        </p:tgtEl>
                                      </p:cBhvr>
                                    </p:animEffect>
                                  </p:childTnLst>
                                </p:cTn>
                              </p:par>
                              <p:par>
                                <p:cTn id="59" presetID="22" presetClass="entr" presetSubtype="1"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up)">
                                      <p:cBhvr>
                                        <p:cTn id="61" dur="500"/>
                                        <p:tgtEl>
                                          <p:spTgt spid="25"/>
                                        </p:tgtEl>
                                      </p:cBhvr>
                                    </p:animEffect>
                                  </p:childTnLst>
                                </p:cTn>
                              </p:par>
                            </p:childTnLst>
                          </p:cTn>
                        </p:par>
                        <p:par>
                          <p:cTn id="62" fill="hold">
                            <p:stCondLst>
                              <p:cond delay="4850"/>
                            </p:stCondLst>
                            <p:childTnLst>
                              <p:par>
                                <p:cTn id="63" presetID="22" presetClass="entr" presetSubtype="8"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left)">
                                      <p:cBhvr>
                                        <p:cTn id="65" dur="500"/>
                                        <p:tgtEl>
                                          <p:spTgt spid="2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left)">
                                      <p:cBhvr>
                                        <p:cTn id="68" dur="500"/>
                                        <p:tgtEl>
                                          <p:spTgt spid="2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childTnLst>
                          </p:cTn>
                        </p:par>
                        <p:par>
                          <p:cTn id="72" fill="hold">
                            <p:stCondLst>
                              <p:cond delay="5350"/>
                            </p:stCondLst>
                            <p:childTnLst>
                              <p:par>
                                <p:cTn id="73" presetID="22" presetClass="entr" presetSubtype="1"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500"/>
                                        <p:tgtEl>
                                          <p:spTgt spid="29"/>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18" grpId="0" animBg="1"/>
      <p:bldP spid="26" grpId="0"/>
      <p:bldP spid="27" grpId="0"/>
      <p:bldP spid="28" grpId="0"/>
      <p:bldP spid="29" grpId="0"/>
      <p:bldP spid="30" grpId="0"/>
      <p:bldP spid="31" grpId="0"/>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827" t="8625" r="10502" b="7811"/>
            <a:stretch>
              <a:fillRect/>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lstStyle/>
            <a:p>
              <a:endParaRPr lang="zh-CN" altLang="en-US"/>
            </a:p>
          </p:txBody>
        </p:sp>
      </p:grpSp>
      <p:grpSp>
        <p:nvGrpSpPr>
          <p:cNvPr id="120"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en-US" altLang="zh-CN" sz="4000" b="0" kern="0" dirty="0" smtClean="0">
                  <a:solidFill>
                    <a:schemeClr val="bg1">
                      <a:lumMod val="95000"/>
                    </a:schemeClr>
                  </a:solidFill>
                  <a:latin typeface="Impact" panose="020B0806030902050204" pitchFamily="34" charset="0"/>
                  <a:ea typeface="微软雅黑" panose="020B0503020204020204" pitchFamily="34" charset="-122"/>
                </a:rPr>
                <a:t>04</a:t>
              </a:r>
              <a:endParaRPr lang="zh-CN" altLang="en-US" sz="4000" b="0" kern="0" dirty="0">
                <a:solidFill>
                  <a:schemeClr val="bg1">
                    <a:lumMod val="95000"/>
                  </a:schemeClr>
                </a:solidFill>
                <a:latin typeface="Impact" panose="020B0806030902050204" pitchFamily="34" charset="0"/>
                <a:ea typeface="微软雅黑" panose="020B0503020204020204" pitchFamily="34" charset="-122"/>
              </a:endParaRPr>
            </a:p>
          </p:txBody>
        </p:sp>
      </p:grpSp>
      <p:sp>
        <p:nvSpPr>
          <p:cNvPr id="123" name="Rectangle 4"/>
          <p:cNvSpPr txBox="1">
            <a:spLocks noChangeArrowheads="1"/>
          </p:cNvSpPr>
          <p:nvPr/>
        </p:nvSpPr>
        <p:spPr bwMode="auto">
          <a:xfrm>
            <a:off x="2391039" y="2472071"/>
            <a:ext cx="4389982"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3600" spc="300" dirty="0">
                <a:solidFill>
                  <a:schemeClr val="tx1">
                    <a:lumMod val="65000"/>
                    <a:lumOff val="35000"/>
                  </a:schemeClr>
                </a:solidFill>
                <a:latin typeface="微软雅黑" panose="020B0503020204020204" pitchFamily="34" charset="-122"/>
                <a:ea typeface="微软雅黑" panose="020B0503020204020204" pitchFamily="34" charset="-122"/>
              </a:rPr>
              <a:t>经验总结与不足</a:t>
            </a:r>
            <a:endParaRPr lang="zh-CN" altLang="en-US" sz="3600" spc="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4" name="Rectangle 4"/>
          <p:cNvSpPr txBox="1">
            <a:spLocks noChangeArrowheads="1"/>
          </p:cNvSpPr>
          <p:nvPr/>
        </p:nvSpPr>
        <p:spPr bwMode="auto">
          <a:xfrm>
            <a:off x="3524838" y="3143062"/>
            <a:ext cx="2147925"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PROGRAMMING</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pic>
        <p:nvPicPr>
          <p:cNvPr id="73" name="图片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p:cTn id="26" dur="500" fill="hold"/>
                                        <p:tgtEl>
                                          <p:spTgt spid="120"/>
                                        </p:tgtEl>
                                        <p:attrNameLst>
                                          <p:attrName>ppt_w</p:attrName>
                                        </p:attrNameLst>
                                      </p:cBhvr>
                                      <p:tavLst>
                                        <p:tav tm="0">
                                          <p:val>
                                            <p:fltVal val="0"/>
                                          </p:val>
                                        </p:tav>
                                        <p:tav tm="100000">
                                          <p:val>
                                            <p:strVal val="#ppt_w"/>
                                          </p:val>
                                        </p:tav>
                                      </p:tavLst>
                                    </p:anim>
                                    <p:anim calcmode="lin" valueType="num">
                                      <p:cBhvr>
                                        <p:cTn id="27" dur="500" fill="hold"/>
                                        <p:tgtEl>
                                          <p:spTgt spid="120"/>
                                        </p:tgtEl>
                                        <p:attrNameLst>
                                          <p:attrName>ppt_h</p:attrName>
                                        </p:attrNameLst>
                                      </p:cBhvr>
                                      <p:tavLst>
                                        <p:tav tm="0">
                                          <p:val>
                                            <p:fltVal val="0"/>
                                          </p:val>
                                        </p:tav>
                                        <p:tav tm="100000">
                                          <p:val>
                                            <p:strVal val="#ppt_h"/>
                                          </p:val>
                                        </p:tav>
                                      </p:tavLst>
                                    </p:anim>
                                    <p:anim calcmode="lin" valueType="num">
                                      <p:cBhvr>
                                        <p:cTn id="28" dur="500" fill="hold"/>
                                        <p:tgtEl>
                                          <p:spTgt spid="120"/>
                                        </p:tgtEl>
                                        <p:attrNameLst>
                                          <p:attrName>style.rotation</p:attrName>
                                        </p:attrNameLst>
                                      </p:cBhvr>
                                      <p:tavLst>
                                        <p:tav tm="0">
                                          <p:val>
                                            <p:fltVal val="360"/>
                                          </p:val>
                                        </p:tav>
                                        <p:tav tm="100000">
                                          <p:val>
                                            <p:fltVal val="0"/>
                                          </p:val>
                                        </p:tav>
                                      </p:tavLst>
                                    </p:anim>
                                    <p:animEffect transition="in" filter="fade">
                                      <p:cBhvr>
                                        <p:cTn id="29" dur="500"/>
                                        <p:tgtEl>
                                          <p:spTgt spid="1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000"/>
                            </p:stCondLst>
                            <p:childTnLst>
                              <p:par>
                                <p:cTn id="37" presetID="23" presetClass="entr" presetSubtype="528" fill="hold" nodeType="after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p:cTn id="39" dur="500" fill="hold"/>
                                        <p:tgtEl>
                                          <p:spTgt spid="125"/>
                                        </p:tgtEl>
                                        <p:attrNameLst>
                                          <p:attrName>ppt_w</p:attrName>
                                        </p:attrNameLst>
                                      </p:cBhvr>
                                      <p:tavLst>
                                        <p:tav tm="0">
                                          <p:val>
                                            <p:fltVal val="0"/>
                                          </p:val>
                                        </p:tav>
                                        <p:tav tm="100000">
                                          <p:val>
                                            <p:strVal val="#ppt_w"/>
                                          </p:val>
                                        </p:tav>
                                      </p:tavLst>
                                    </p:anim>
                                    <p:anim calcmode="lin" valueType="num">
                                      <p:cBhvr>
                                        <p:cTn id="40" dur="500" fill="hold"/>
                                        <p:tgtEl>
                                          <p:spTgt spid="125"/>
                                        </p:tgtEl>
                                        <p:attrNameLst>
                                          <p:attrName>ppt_h</p:attrName>
                                        </p:attrNameLst>
                                      </p:cBhvr>
                                      <p:tavLst>
                                        <p:tav tm="0">
                                          <p:val>
                                            <p:fltVal val="0"/>
                                          </p:val>
                                        </p:tav>
                                        <p:tav tm="100000">
                                          <p:val>
                                            <p:strVal val="#ppt_h"/>
                                          </p:val>
                                        </p:tav>
                                      </p:tavLst>
                                    </p:anim>
                                    <p:anim calcmode="lin" valueType="num">
                                      <p:cBhvr>
                                        <p:cTn id="41" dur="500" fill="hold"/>
                                        <p:tgtEl>
                                          <p:spTgt spid="125"/>
                                        </p:tgtEl>
                                        <p:attrNameLst>
                                          <p:attrName>ppt_x</p:attrName>
                                        </p:attrNameLst>
                                      </p:cBhvr>
                                      <p:tavLst>
                                        <p:tav tm="0">
                                          <p:val>
                                            <p:fltVal val="0.5"/>
                                          </p:val>
                                        </p:tav>
                                        <p:tav tm="100000">
                                          <p:val>
                                            <p:strVal val="#ppt_x"/>
                                          </p:val>
                                        </p:tav>
                                      </p:tavLst>
                                    </p:anim>
                                    <p:anim calcmode="lin" valueType="num">
                                      <p:cBhvr>
                                        <p:cTn id="42" dur="500" fill="hold"/>
                                        <p:tgtEl>
                                          <p:spTgt spid="125"/>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 calcmode="lin" valueType="num">
                                      <p:cBhvr>
                                        <p:cTn id="47" dur="500" fill="hold"/>
                                        <p:tgtEl>
                                          <p:spTgt spid="128"/>
                                        </p:tgtEl>
                                        <p:attrNameLst>
                                          <p:attrName>ppt_x</p:attrName>
                                        </p:attrNameLst>
                                      </p:cBhvr>
                                      <p:tavLst>
                                        <p:tav tm="0">
                                          <p:val>
                                            <p:fltVal val="0.5"/>
                                          </p:val>
                                        </p:tav>
                                        <p:tav tm="100000">
                                          <p:val>
                                            <p:strVal val="#ppt_x"/>
                                          </p:val>
                                        </p:tav>
                                      </p:tavLst>
                                    </p:anim>
                                    <p:anim calcmode="lin" valueType="num">
                                      <p:cBhvr>
                                        <p:cTn id="48" dur="500" fill="hold"/>
                                        <p:tgtEl>
                                          <p:spTgt spid="128"/>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31"/>
                                        </p:tgtEl>
                                        <p:attrNameLst>
                                          <p:attrName>style.visibility</p:attrName>
                                        </p:attrNameLst>
                                      </p:cBhvr>
                                      <p:to>
                                        <p:strVal val="visible"/>
                                      </p:to>
                                    </p:set>
                                    <p:anim calcmode="lin" valueType="num">
                                      <p:cBhvr>
                                        <p:cTn id="51" dur="500" fill="hold"/>
                                        <p:tgtEl>
                                          <p:spTgt spid="131"/>
                                        </p:tgtEl>
                                        <p:attrNameLst>
                                          <p:attrName>ppt_w</p:attrName>
                                        </p:attrNameLst>
                                      </p:cBhvr>
                                      <p:tavLst>
                                        <p:tav tm="0">
                                          <p:val>
                                            <p:fltVal val="0"/>
                                          </p:val>
                                        </p:tav>
                                        <p:tav tm="100000">
                                          <p:val>
                                            <p:strVal val="#ppt_w"/>
                                          </p:val>
                                        </p:tav>
                                      </p:tavLst>
                                    </p:anim>
                                    <p:anim calcmode="lin" valueType="num">
                                      <p:cBhvr>
                                        <p:cTn id="52" dur="500" fill="hold"/>
                                        <p:tgtEl>
                                          <p:spTgt spid="131"/>
                                        </p:tgtEl>
                                        <p:attrNameLst>
                                          <p:attrName>ppt_h</p:attrName>
                                        </p:attrNameLst>
                                      </p:cBhvr>
                                      <p:tavLst>
                                        <p:tav tm="0">
                                          <p:val>
                                            <p:fltVal val="0"/>
                                          </p:val>
                                        </p:tav>
                                        <p:tav tm="100000">
                                          <p:val>
                                            <p:strVal val="#ppt_h"/>
                                          </p:val>
                                        </p:tav>
                                      </p:tavLst>
                                    </p:anim>
                                    <p:anim calcmode="lin" valueType="num">
                                      <p:cBhvr>
                                        <p:cTn id="53" dur="500" fill="hold"/>
                                        <p:tgtEl>
                                          <p:spTgt spid="131"/>
                                        </p:tgtEl>
                                        <p:attrNameLst>
                                          <p:attrName>ppt_x</p:attrName>
                                        </p:attrNameLst>
                                      </p:cBhvr>
                                      <p:tavLst>
                                        <p:tav tm="0">
                                          <p:val>
                                            <p:fltVal val="0.5"/>
                                          </p:val>
                                        </p:tav>
                                        <p:tav tm="100000">
                                          <p:val>
                                            <p:strVal val="#ppt_x"/>
                                          </p:val>
                                        </p:tav>
                                      </p:tavLst>
                                    </p:anim>
                                    <p:anim calcmode="lin" valueType="num">
                                      <p:cBhvr>
                                        <p:cTn id="54" dur="500" fill="hold"/>
                                        <p:tgtEl>
                                          <p:spTgt spid="131"/>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34"/>
                                        </p:tgtEl>
                                        <p:attrNameLst>
                                          <p:attrName>style.visibility</p:attrName>
                                        </p:attrNameLst>
                                      </p:cBhvr>
                                      <p:to>
                                        <p:strVal val="visible"/>
                                      </p:to>
                                    </p:set>
                                    <p:anim calcmode="lin" valueType="num">
                                      <p:cBhvr>
                                        <p:cTn id="57" dur="500" fill="hold"/>
                                        <p:tgtEl>
                                          <p:spTgt spid="134"/>
                                        </p:tgtEl>
                                        <p:attrNameLst>
                                          <p:attrName>ppt_w</p:attrName>
                                        </p:attrNameLst>
                                      </p:cBhvr>
                                      <p:tavLst>
                                        <p:tav tm="0">
                                          <p:val>
                                            <p:fltVal val="0"/>
                                          </p:val>
                                        </p:tav>
                                        <p:tav tm="100000">
                                          <p:val>
                                            <p:strVal val="#ppt_w"/>
                                          </p:val>
                                        </p:tav>
                                      </p:tavLst>
                                    </p:anim>
                                    <p:anim calcmode="lin" valueType="num">
                                      <p:cBhvr>
                                        <p:cTn id="58" dur="500" fill="hold"/>
                                        <p:tgtEl>
                                          <p:spTgt spid="134"/>
                                        </p:tgtEl>
                                        <p:attrNameLst>
                                          <p:attrName>ppt_h</p:attrName>
                                        </p:attrNameLst>
                                      </p:cBhvr>
                                      <p:tavLst>
                                        <p:tav tm="0">
                                          <p:val>
                                            <p:fltVal val="0"/>
                                          </p:val>
                                        </p:tav>
                                        <p:tav tm="100000">
                                          <p:val>
                                            <p:strVal val="#ppt_h"/>
                                          </p:val>
                                        </p:tav>
                                      </p:tavLst>
                                    </p:anim>
                                    <p:anim calcmode="lin" valueType="num">
                                      <p:cBhvr>
                                        <p:cTn id="59" dur="500" fill="hold"/>
                                        <p:tgtEl>
                                          <p:spTgt spid="134"/>
                                        </p:tgtEl>
                                        <p:attrNameLst>
                                          <p:attrName>ppt_x</p:attrName>
                                        </p:attrNameLst>
                                      </p:cBhvr>
                                      <p:tavLst>
                                        <p:tav tm="0">
                                          <p:val>
                                            <p:fltVal val="0.5"/>
                                          </p:val>
                                        </p:tav>
                                        <p:tav tm="100000">
                                          <p:val>
                                            <p:strVal val="#ppt_x"/>
                                          </p:val>
                                        </p:tav>
                                      </p:tavLst>
                                    </p:anim>
                                    <p:anim calcmode="lin" valueType="num">
                                      <p:cBhvr>
                                        <p:cTn id="60" dur="500" fill="hold"/>
                                        <p:tgtEl>
                                          <p:spTgt spid="134"/>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500" fill="hold"/>
                                        <p:tgtEl>
                                          <p:spTgt spid="137"/>
                                        </p:tgtEl>
                                        <p:attrNameLst>
                                          <p:attrName>ppt_w</p:attrName>
                                        </p:attrNameLst>
                                      </p:cBhvr>
                                      <p:tavLst>
                                        <p:tav tm="0">
                                          <p:val>
                                            <p:fltVal val="0"/>
                                          </p:val>
                                        </p:tav>
                                        <p:tav tm="100000">
                                          <p:val>
                                            <p:strVal val="#ppt_w"/>
                                          </p:val>
                                        </p:tav>
                                      </p:tavLst>
                                    </p:anim>
                                    <p:anim calcmode="lin" valueType="num">
                                      <p:cBhvr>
                                        <p:cTn id="64" dur="500" fill="hold"/>
                                        <p:tgtEl>
                                          <p:spTgt spid="137"/>
                                        </p:tgtEl>
                                        <p:attrNameLst>
                                          <p:attrName>ppt_h</p:attrName>
                                        </p:attrNameLst>
                                      </p:cBhvr>
                                      <p:tavLst>
                                        <p:tav tm="0">
                                          <p:val>
                                            <p:fltVal val="0"/>
                                          </p:val>
                                        </p:tav>
                                        <p:tav tm="100000">
                                          <p:val>
                                            <p:strVal val="#ppt_h"/>
                                          </p:val>
                                        </p:tav>
                                      </p:tavLst>
                                    </p:anim>
                                    <p:anim calcmode="lin" valueType="num">
                                      <p:cBhvr>
                                        <p:cTn id="65" dur="500" fill="hold"/>
                                        <p:tgtEl>
                                          <p:spTgt spid="137"/>
                                        </p:tgtEl>
                                        <p:attrNameLst>
                                          <p:attrName>ppt_x</p:attrName>
                                        </p:attrNameLst>
                                      </p:cBhvr>
                                      <p:tavLst>
                                        <p:tav tm="0">
                                          <p:val>
                                            <p:fltVal val="0.5"/>
                                          </p:val>
                                        </p:tav>
                                        <p:tav tm="100000">
                                          <p:val>
                                            <p:strVal val="#ppt_x"/>
                                          </p:val>
                                        </p:tav>
                                      </p:tavLst>
                                    </p:anim>
                                    <p:anim calcmode="lin" valueType="num">
                                      <p:cBhvr>
                                        <p:cTn id="66" dur="500" fill="hold"/>
                                        <p:tgtEl>
                                          <p:spTgt spid="137"/>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40"/>
                                        </p:tgtEl>
                                        <p:attrNameLst>
                                          <p:attrName>style.visibility</p:attrName>
                                        </p:attrNameLst>
                                      </p:cBhvr>
                                      <p:to>
                                        <p:strVal val="visible"/>
                                      </p:to>
                                    </p:set>
                                    <p:anim calcmode="lin" valueType="num">
                                      <p:cBhvr>
                                        <p:cTn id="69" dur="500" fill="hold"/>
                                        <p:tgtEl>
                                          <p:spTgt spid="140"/>
                                        </p:tgtEl>
                                        <p:attrNameLst>
                                          <p:attrName>ppt_w</p:attrName>
                                        </p:attrNameLst>
                                      </p:cBhvr>
                                      <p:tavLst>
                                        <p:tav tm="0">
                                          <p:val>
                                            <p:fltVal val="0"/>
                                          </p:val>
                                        </p:tav>
                                        <p:tav tm="100000">
                                          <p:val>
                                            <p:strVal val="#ppt_w"/>
                                          </p:val>
                                        </p:tav>
                                      </p:tavLst>
                                    </p:anim>
                                    <p:anim calcmode="lin" valueType="num">
                                      <p:cBhvr>
                                        <p:cTn id="70" dur="500" fill="hold"/>
                                        <p:tgtEl>
                                          <p:spTgt spid="140"/>
                                        </p:tgtEl>
                                        <p:attrNameLst>
                                          <p:attrName>ppt_h</p:attrName>
                                        </p:attrNameLst>
                                      </p:cBhvr>
                                      <p:tavLst>
                                        <p:tav tm="0">
                                          <p:val>
                                            <p:fltVal val="0"/>
                                          </p:val>
                                        </p:tav>
                                        <p:tav tm="100000">
                                          <p:val>
                                            <p:strVal val="#ppt_h"/>
                                          </p:val>
                                        </p:tav>
                                      </p:tavLst>
                                    </p:anim>
                                    <p:anim calcmode="lin" valueType="num">
                                      <p:cBhvr>
                                        <p:cTn id="71" dur="500" fill="hold"/>
                                        <p:tgtEl>
                                          <p:spTgt spid="140"/>
                                        </p:tgtEl>
                                        <p:attrNameLst>
                                          <p:attrName>ppt_x</p:attrName>
                                        </p:attrNameLst>
                                      </p:cBhvr>
                                      <p:tavLst>
                                        <p:tav tm="0">
                                          <p:val>
                                            <p:fltVal val="0.5"/>
                                          </p:val>
                                        </p:tav>
                                        <p:tav tm="100000">
                                          <p:val>
                                            <p:strVal val="#ppt_x"/>
                                          </p:val>
                                        </p:tav>
                                      </p:tavLst>
                                    </p:anim>
                                    <p:anim calcmode="lin" valueType="num">
                                      <p:cBhvr>
                                        <p:cTn id="72" dur="500" fill="hold"/>
                                        <p:tgtEl>
                                          <p:spTgt spid="140"/>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43"/>
                                        </p:tgtEl>
                                        <p:attrNameLst>
                                          <p:attrName>style.visibility</p:attrName>
                                        </p:attrNameLst>
                                      </p:cBhvr>
                                      <p:to>
                                        <p:strVal val="visible"/>
                                      </p:to>
                                    </p:set>
                                    <p:anim calcmode="lin" valueType="num">
                                      <p:cBhvr>
                                        <p:cTn id="75" dur="500" fill="hold"/>
                                        <p:tgtEl>
                                          <p:spTgt spid="143"/>
                                        </p:tgtEl>
                                        <p:attrNameLst>
                                          <p:attrName>ppt_w</p:attrName>
                                        </p:attrNameLst>
                                      </p:cBhvr>
                                      <p:tavLst>
                                        <p:tav tm="0">
                                          <p:val>
                                            <p:fltVal val="0"/>
                                          </p:val>
                                        </p:tav>
                                        <p:tav tm="100000">
                                          <p:val>
                                            <p:strVal val="#ppt_w"/>
                                          </p:val>
                                        </p:tav>
                                      </p:tavLst>
                                    </p:anim>
                                    <p:anim calcmode="lin" valueType="num">
                                      <p:cBhvr>
                                        <p:cTn id="76" dur="500" fill="hold"/>
                                        <p:tgtEl>
                                          <p:spTgt spid="143"/>
                                        </p:tgtEl>
                                        <p:attrNameLst>
                                          <p:attrName>ppt_h</p:attrName>
                                        </p:attrNameLst>
                                      </p:cBhvr>
                                      <p:tavLst>
                                        <p:tav tm="0">
                                          <p:val>
                                            <p:fltVal val="0"/>
                                          </p:val>
                                        </p:tav>
                                        <p:tav tm="100000">
                                          <p:val>
                                            <p:strVal val="#ppt_h"/>
                                          </p:val>
                                        </p:tav>
                                      </p:tavLst>
                                    </p:anim>
                                    <p:anim calcmode="lin" valueType="num">
                                      <p:cBhvr>
                                        <p:cTn id="77" dur="500" fill="hold"/>
                                        <p:tgtEl>
                                          <p:spTgt spid="143"/>
                                        </p:tgtEl>
                                        <p:attrNameLst>
                                          <p:attrName>ppt_x</p:attrName>
                                        </p:attrNameLst>
                                      </p:cBhvr>
                                      <p:tavLst>
                                        <p:tav tm="0">
                                          <p:val>
                                            <p:fltVal val="0.5"/>
                                          </p:val>
                                        </p:tav>
                                        <p:tav tm="100000">
                                          <p:val>
                                            <p:strVal val="#ppt_x"/>
                                          </p:val>
                                        </p:tav>
                                      </p:tavLst>
                                    </p:anim>
                                    <p:anim calcmode="lin" valueType="num">
                                      <p:cBhvr>
                                        <p:cTn id="78" dur="500" fill="hold"/>
                                        <p:tgtEl>
                                          <p:spTgt spid="143"/>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46"/>
                                        </p:tgtEl>
                                        <p:attrNameLst>
                                          <p:attrName>style.visibility</p:attrName>
                                        </p:attrNameLst>
                                      </p:cBhvr>
                                      <p:to>
                                        <p:strVal val="visible"/>
                                      </p:to>
                                    </p:set>
                                    <p:anim calcmode="lin" valueType="num">
                                      <p:cBhvr>
                                        <p:cTn id="81" dur="500" fill="hold"/>
                                        <p:tgtEl>
                                          <p:spTgt spid="146"/>
                                        </p:tgtEl>
                                        <p:attrNameLst>
                                          <p:attrName>ppt_w</p:attrName>
                                        </p:attrNameLst>
                                      </p:cBhvr>
                                      <p:tavLst>
                                        <p:tav tm="0">
                                          <p:val>
                                            <p:fltVal val="0"/>
                                          </p:val>
                                        </p:tav>
                                        <p:tav tm="100000">
                                          <p:val>
                                            <p:strVal val="#ppt_w"/>
                                          </p:val>
                                        </p:tav>
                                      </p:tavLst>
                                    </p:anim>
                                    <p:anim calcmode="lin" valueType="num">
                                      <p:cBhvr>
                                        <p:cTn id="82" dur="500" fill="hold"/>
                                        <p:tgtEl>
                                          <p:spTgt spid="146"/>
                                        </p:tgtEl>
                                        <p:attrNameLst>
                                          <p:attrName>ppt_h</p:attrName>
                                        </p:attrNameLst>
                                      </p:cBhvr>
                                      <p:tavLst>
                                        <p:tav tm="0">
                                          <p:val>
                                            <p:fltVal val="0"/>
                                          </p:val>
                                        </p:tav>
                                        <p:tav tm="100000">
                                          <p:val>
                                            <p:strVal val="#ppt_h"/>
                                          </p:val>
                                        </p:tav>
                                      </p:tavLst>
                                    </p:anim>
                                    <p:anim calcmode="lin" valueType="num">
                                      <p:cBhvr>
                                        <p:cTn id="83" dur="500" fill="hold"/>
                                        <p:tgtEl>
                                          <p:spTgt spid="146"/>
                                        </p:tgtEl>
                                        <p:attrNameLst>
                                          <p:attrName>ppt_x</p:attrName>
                                        </p:attrNameLst>
                                      </p:cBhvr>
                                      <p:tavLst>
                                        <p:tav tm="0">
                                          <p:val>
                                            <p:fltVal val="0.5"/>
                                          </p:val>
                                        </p:tav>
                                        <p:tav tm="100000">
                                          <p:val>
                                            <p:strVal val="#ppt_x"/>
                                          </p:val>
                                        </p:tav>
                                      </p:tavLst>
                                    </p:anim>
                                    <p:anim calcmode="lin" valueType="num">
                                      <p:cBhvr>
                                        <p:cTn id="84" dur="500" fill="hold"/>
                                        <p:tgtEl>
                                          <p:spTgt spid="146"/>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 calcmode="lin" valueType="num">
                                      <p:cBhvr>
                                        <p:cTn id="89" dur="500" fill="hold"/>
                                        <p:tgtEl>
                                          <p:spTgt spid="149"/>
                                        </p:tgtEl>
                                        <p:attrNameLst>
                                          <p:attrName>ppt_x</p:attrName>
                                        </p:attrNameLst>
                                      </p:cBhvr>
                                      <p:tavLst>
                                        <p:tav tm="0">
                                          <p:val>
                                            <p:fltVal val="0.5"/>
                                          </p:val>
                                        </p:tav>
                                        <p:tav tm="100000">
                                          <p:val>
                                            <p:strVal val="#ppt_x"/>
                                          </p:val>
                                        </p:tav>
                                      </p:tavLst>
                                    </p:anim>
                                    <p:anim calcmode="lin" valueType="num">
                                      <p:cBhvr>
                                        <p:cTn id="90" dur="500" fill="hold"/>
                                        <p:tgtEl>
                                          <p:spTgt spid="149"/>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 calcmode="lin" valueType="num">
                                      <p:cBhvr>
                                        <p:cTn id="95" dur="500" fill="hold"/>
                                        <p:tgtEl>
                                          <p:spTgt spid="152"/>
                                        </p:tgtEl>
                                        <p:attrNameLst>
                                          <p:attrName>ppt_x</p:attrName>
                                        </p:attrNameLst>
                                      </p:cBhvr>
                                      <p:tavLst>
                                        <p:tav tm="0">
                                          <p:val>
                                            <p:fltVal val="0.5"/>
                                          </p:val>
                                        </p:tav>
                                        <p:tav tm="100000">
                                          <p:val>
                                            <p:strVal val="#ppt_x"/>
                                          </p:val>
                                        </p:tav>
                                      </p:tavLst>
                                    </p:anim>
                                    <p:anim calcmode="lin" valueType="num">
                                      <p:cBhvr>
                                        <p:cTn id="96" dur="500" fill="hold"/>
                                        <p:tgtEl>
                                          <p:spTgt spid="152"/>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55"/>
                                        </p:tgtEl>
                                        <p:attrNameLst>
                                          <p:attrName>style.visibility</p:attrName>
                                        </p:attrNameLst>
                                      </p:cBhvr>
                                      <p:to>
                                        <p:strVal val="visible"/>
                                      </p:to>
                                    </p:set>
                                    <p:anim calcmode="lin" valueType="num">
                                      <p:cBhvr>
                                        <p:cTn id="99" dur="500" fill="hold"/>
                                        <p:tgtEl>
                                          <p:spTgt spid="155"/>
                                        </p:tgtEl>
                                        <p:attrNameLst>
                                          <p:attrName>ppt_w</p:attrName>
                                        </p:attrNameLst>
                                      </p:cBhvr>
                                      <p:tavLst>
                                        <p:tav tm="0">
                                          <p:val>
                                            <p:fltVal val="0"/>
                                          </p:val>
                                        </p:tav>
                                        <p:tav tm="100000">
                                          <p:val>
                                            <p:strVal val="#ppt_w"/>
                                          </p:val>
                                        </p:tav>
                                      </p:tavLst>
                                    </p:anim>
                                    <p:anim calcmode="lin" valueType="num">
                                      <p:cBhvr>
                                        <p:cTn id="100" dur="500" fill="hold"/>
                                        <p:tgtEl>
                                          <p:spTgt spid="155"/>
                                        </p:tgtEl>
                                        <p:attrNameLst>
                                          <p:attrName>ppt_h</p:attrName>
                                        </p:attrNameLst>
                                      </p:cBhvr>
                                      <p:tavLst>
                                        <p:tav tm="0">
                                          <p:val>
                                            <p:fltVal val="0"/>
                                          </p:val>
                                        </p:tav>
                                        <p:tav tm="100000">
                                          <p:val>
                                            <p:strVal val="#ppt_h"/>
                                          </p:val>
                                        </p:tav>
                                      </p:tavLst>
                                    </p:anim>
                                    <p:anim calcmode="lin" valueType="num">
                                      <p:cBhvr>
                                        <p:cTn id="101" dur="500" fill="hold"/>
                                        <p:tgtEl>
                                          <p:spTgt spid="155"/>
                                        </p:tgtEl>
                                        <p:attrNameLst>
                                          <p:attrName>ppt_x</p:attrName>
                                        </p:attrNameLst>
                                      </p:cBhvr>
                                      <p:tavLst>
                                        <p:tav tm="0">
                                          <p:val>
                                            <p:fltVal val="0.5"/>
                                          </p:val>
                                        </p:tav>
                                        <p:tav tm="100000">
                                          <p:val>
                                            <p:strVal val="#ppt_x"/>
                                          </p:val>
                                        </p:tav>
                                      </p:tavLst>
                                    </p:anim>
                                    <p:anim calcmode="lin" valueType="num">
                                      <p:cBhvr>
                                        <p:cTn id="102" dur="500" fill="hold"/>
                                        <p:tgtEl>
                                          <p:spTgt spid="155"/>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8"/>
                                        </p:tgtEl>
                                        <p:attrNameLst>
                                          <p:attrName>style.visibility</p:attrName>
                                        </p:attrNameLst>
                                      </p:cBhvr>
                                      <p:to>
                                        <p:strVal val="visible"/>
                                      </p:to>
                                    </p:set>
                                    <p:anim calcmode="lin" valueType="num">
                                      <p:cBhvr>
                                        <p:cTn id="105" dur="500" fill="hold"/>
                                        <p:tgtEl>
                                          <p:spTgt spid="158"/>
                                        </p:tgtEl>
                                        <p:attrNameLst>
                                          <p:attrName>ppt_w</p:attrName>
                                        </p:attrNameLst>
                                      </p:cBhvr>
                                      <p:tavLst>
                                        <p:tav tm="0">
                                          <p:val>
                                            <p:fltVal val="0"/>
                                          </p:val>
                                        </p:tav>
                                        <p:tav tm="100000">
                                          <p:val>
                                            <p:strVal val="#ppt_w"/>
                                          </p:val>
                                        </p:tav>
                                      </p:tavLst>
                                    </p:anim>
                                    <p:anim calcmode="lin" valueType="num">
                                      <p:cBhvr>
                                        <p:cTn id="106" dur="500" fill="hold"/>
                                        <p:tgtEl>
                                          <p:spTgt spid="158"/>
                                        </p:tgtEl>
                                        <p:attrNameLst>
                                          <p:attrName>ppt_h</p:attrName>
                                        </p:attrNameLst>
                                      </p:cBhvr>
                                      <p:tavLst>
                                        <p:tav tm="0">
                                          <p:val>
                                            <p:fltVal val="0"/>
                                          </p:val>
                                        </p:tav>
                                        <p:tav tm="100000">
                                          <p:val>
                                            <p:strVal val="#ppt_h"/>
                                          </p:val>
                                        </p:tav>
                                      </p:tavLst>
                                    </p:anim>
                                    <p:anim calcmode="lin" valueType="num">
                                      <p:cBhvr>
                                        <p:cTn id="107" dur="500" fill="hold"/>
                                        <p:tgtEl>
                                          <p:spTgt spid="158"/>
                                        </p:tgtEl>
                                        <p:attrNameLst>
                                          <p:attrName>ppt_x</p:attrName>
                                        </p:attrNameLst>
                                      </p:cBhvr>
                                      <p:tavLst>
                                        <p:tav tm="0">
                                          <p:val>
                                            <p:fltVal val="0.5"/>
                                          </p:val>
                                        </p:tav>
                                        <p:tav tm="100000">
                                          <p:val>
                                            <p:strVal val="#ppt_x"/>
                                          </p:val>
                                        </p:tav>
                                      </p:tavLst>
                                    </p:anim>
                                    <p:anim calcmode="lin" valueType="num">
                                      <p:cBhvr>
                                        <p:cTn id="108" dur="500" fill="hold"/>
                                        <p:tgtEl>
                                          <p:spTgt spid="158"/>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1"/>
                                        </p:tgtEl>
                                        <p:attrNameLst>
                                          <p:attrName>style.visibility</p:attrName>
                                        </p:attrNameLst>
                                      </p:cBhvr>
                                      <p:to>
                                        <p:strVal val="visible"/>
                                      </p:to>
                                    </p:set>
                                    <p:anim calcmode="lin" valueType="num">
                                      <p:cBhvr>
                                        <p:cTn id="111" dur="500" fill="hold"/>
                                        <p:tgtEl>
                                          <p:spTgt spid="161"/>
                                        </p:tgtEl>
                                        <p:attrNameLst>
                                          <p:attrName>ppt_w</p:attrName>
                                        </p:attrNameLst>
                                      </p:cBhvr>
                                      <p:tavLst>
                                        <p:tav tm="0">
                                          <p:val>
                                            <p:fltVal val="0"/>
                                          </p:val>
                                        </p:tav>
                                        <p:tav tm="100000">
                                          <p:val>
                                            <p:strVal val="#ppt_w"/>
                                          </p:val>
                                        </p:tav>
                                      </p:tavLst>
                                    </p:anim>
                                    <p:anim calcmode="lin" valueType="num">
                                      <p:cBhvr>
                                        <p:cTn id="112" dur="500" fill="hold"/>
                                        <p:tgtEl>
                                          <p:spTgt spid="161"/>
                                        </p:tgtEl>
                                        <p:attrNameLst>
                                          <p:attrName>ppt_h</p:attrName>
                                        </p:attrNameLst>
                                      </p:cBhvr>
                                      <p:tavLst>
                                        <p:tav tm="0">
                                          <p:val>
                                            <p:fltVal val="0"/>
                                          </p:val>
                                        </p:tav>
                                        <p:tav tm="100000">
                                          <p:val>
                                            <p:strVal val="#ppt_h"/>
                                          </p:val>
                                        </p:tav>
                                      </p:tavLst>
                                    </p:anim>
                                    <p:anim calcmode="lin" valueType="num">
                                      <p:cBhvr>
                                        <p:cTn id="113" dur="500" fill="hold"/>
                                        <p:tgtEl>
                                          <p:spTgt spid="161"/>
                                        </p:tgtEl>
                                        <p:attrNameLst>
                                          <p:attrName>ppt_x</p:attrName>
                                        </p:attrNameLst>
                                      </p:cBhvr>
                                      <p:tavLst>
                                        <p:tav tm="0">
                                          <p:val>
                                            <p:fltVal val="0.5"/>
                                          </p:val>
                                        </p:tav>
                                        <p:tav tm="100000">
                                          <p:val>
                                            <p:strVal val="#ppt_x"/>
                                          </p:val>
                                        </p:tav>
                                      </p:tavLst>
                                    </p:anim>
                                    <p:anim calcmode="lin" valueType="num">
                                      <p:cBhvr>
                                        <p:cTn id="114" dur="500" fill="hold"/>
                                        <p:tgtEl>
                                          <p:spTgt spid="161"/>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25"/>
                                        </p:tgtEl>
                                      </p:cBhvr>
                                    </p:animEffect>
                                    <p:animScale>
                                      <p:cBhvr>
                                        <p:cTn id="117" dur="250" autoRev="1" fill="hold"/>
                                        <p:tgtEl>
                                          <p:spTgt spid="125"/>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46"/>
                                        </p:tgtEl>
                                      </p:cBhvr>
                                    </p:animEffect>
                                    <p:animScale>
                                      <p:cBhvr>
                                        <p:cTn id="120" dur="250" autoRev="1" fill="hold"/>
                                        <p:tgtEl>
                                          <p:spTgt spid="146"/>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55"/>
                                        </p:tgtEl>
                                      </p:cBhvr>
                                    </p:animEffect>
                                    <p:animScale>
                                      <p:cBhvr>
                                        <p:cTn id="126" dur="250" autoRev="1" fill="hold"/>
                                        <p:tgtEl>
                                          <p:spTgt spid="155"/>
                                        </p:tgtEl>
                                      </p:cBhvr>
                                      <p:by x="105000" y="105000"/>
                                    </p:animScale>
                                  </p:childTnLst>
                                </p:cTn>
                              </p:par>
                            </p:childTnLst>
                          </p:cTn>
                        </p:par>
                        <p:par>
                          <p:cTn id="127" fill="hold">
                            <p:stCondLst>
                              <p:cond delay="550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问题分析</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7" name="任意多边形 36"/>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8" name="TextBox 37"/>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9" name="流程图: 摘录 3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106" name="灯片编号占位符 38"/>
          <p:cNvSpPr txBox="1"/>
          <p:nvPr/>
        </p:nvSpPr>
        <p:spPr>
          <a:xfrm>
            <a:off x="2953192" y="5405626"/>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1EE9E8-4134-49B0-9AA7-3089E6521627}" type="slidenum">
              <a:rPr lang="en-US" smtClean="0">
                <a:solidFill>
                  <a:prstClr val="black">
                    <a:tint val="75000"/>
                  </a:prstClr>
                </a:solidFill>
              </a:rPr>
            </a:fld>
            <a:endParaRPr lang="en-US">
              <a:solidFill>
                <a:prstClr val="black">
                  <a:tint val="75000"/>
                </a:prstClr>
              </a:solidFill>
            </a:endParaRPr>
          </a:p>
        </p:txBody>
      </p:sp>
      <p:sp>
        <p:nvSpPr>
          <p:cNvPr id="43" name="圆角矩形 42"/>
          <p:cNvSpPr/>
          <p:nvPr/>
        </p:nvSpPr>
        <p:spPr>
          <a:xfrm>
            <a:off x="3129437"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4" name="圆角矩形 43"/>
          <p:cNvSpPr/>
          <p:nvPr/>
        </p:nvSpPr>
        <p:spPr>
          <a:xfrm>
            <a:off x="4849713"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圆角矩形 44"/>
          <p:cNvSpPr/>
          <p:nvPr/>
        </p:nvSpPr>
        <p:spPr>
          <a:xfrm>
            <a:off x="6477298"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endParaRPr>
          </a:p>
        </p:txBody>
      </p:sp>
      <p:sp>
        <p:nvSpPr>
          <p:cNvPr id="46" name="圆角矩形 45"/>
          <p:cNvSpPr/>
          <p:nvPr/>
        </p:nvSpPr>
        <p:spPr>
          <a:xfrm>
            <a:off x="1503921"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47" name="组合 46"/>
          <p:cNvGrpSpPr/>
          <p:nvPr/>
        </p:nvGrpSpPr>
        <p:grpSpPr bwMode="auto">
          <a:xfrm>
            <a:off x="2864644" y="1310878"/>
            <a:ext cx="1918097" cy="681038"/>
            <a:chOff x="0" y="0"/>
            <a:chExt cx="2636520" cy="1447800"/>
          </a:xfrm>
        </p:grpSpPr>
        <p:sp>
          <p:nvSpPr>
            <p:cNvPr id="48" name="任意多边形 4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49" name="文本框 24"/>
            <p:cNvSpPr>
              <a:spLocks noChangeArrowheads="1"/>
            </p:cNvSpPr>
            <p:nvPr/>
          </p:nvSpPr>
          <p:spPr bwMode="auto">
            <a:xfrm>
              <a:off x="304995" y="380399"/>
              <a:ext cx="2230360" cy="68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500">
                  <a:solidFill>
                    <a:schemeClr val="bg1"/>
                  </a:solidFill>
                  <a:latin typeface="Arial" panose="020B0604020202020204" pitchFamily="34" charset="0"/>
                  <a:sym typeface="Arial" panose="020B0604020202020204" pitchFamily="34" charset="0"/>
                </a:rPr>
                <a:t>输入内容</a:t>
              </a:r>
              <a:endParaRPr lang="zh-CN" altLang="en-US" sz="1500" baseline="-3000">
                <a:solidFill>
                  <a:schemeClr val="bg1"/>
                </a:solidFill>
                <a:latin typeface="Arial" panose="020B0604020202020204" pitchFamily="34" charset="0"/>
                <a:sym typeface="Arial" panose="020B0604020202020204" pitchFamily="34" charset="0"/>
              </a:endParaRPr>
            </a:p>
          </p:txBody>
        </p:sp>
      </p:grpSp>
      <p:grpSp>
        <p:nvGrpSpPr>
          <p:cNvPr id="50" name="组合 2"/>
          <p:cNvGrpSpPr/>
          <p:nvPr/>
        </p:nvGrpSpPr>
        <p:grpSpPr bwMode="auto">
          <a:xfrm>
            <a:off x="1262063" y="1310878"/>
            <a:ext cx="1918097" cy="681038"/>
            <a:chOff x="0" y="0"/>
            <a:chExt cx="2636520" cy="1447800"/>
          </a:xfrm>
        </p:grpSpPr>
        <p:sp>
          <p:nvSpPr>
            <p:cNvPr id="51" name="任意多边形 4"/>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52" name="文本框 25"/>
            <p:cNvSpPr>
              <a:spLocks noChangeArrowheads="1"/>
            </p:cNvSpPr>
            <p:nvPr/>
          </p:nvSpPr>
          <p:spPr bwMode="auto">
            <a:xfrm>
              <a:off x="272839" y="351360"/>
              <a:ext cx="2293960" cy="74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dirty="0">
                  <a:solidFill>
                    <a:schemeClr val="bg1"/>
                  </a:solidFill>
                  <a:latin typeface="Arial" panose="020B0604020202020204" pitchFamily="34" charset="0"/>
                  <a:sym typeface="Arial" panose="020B0604020202020204" pitchFamily="34" charset="0"/>
                </a:rPr>
                <a:t>输入内容</a:t>
              </a:r>
              <a:endParaRPr lang="zh-CN" altLang="en-US" sz="1500" baseline="-3000" dirty="0">
                <a:solidFill>
                  <a:schemeClr val="bg1"/>
                </a:solidFill>
                <a:latin typeface="Arial" panose="020B0604020202020204" pitchFamily="34" charset="0"/>
                <a:sym typeface="Arial" panose="020B0604020202020204" pitchFamily="34" charset="0"/>
              </a:endParaRPr>
            </a:p>
          </p:txBody>
        </p:sp>
      </p:grpSp>
      <p:grpSp>
        <p:nvGrpSpPr>
          <p:cNvPr id="53" name="组合 23"/>
          <p:cNvGrpSpPr/>
          <p:nvPr/>
        </p:nvGrpSpPr>
        <p:grpSpPr bwMode="auto">
          <a:xfrm>
            <a:off x="6072188" y="1310878"/>
            <a:ext cx="1916906" cy="681038"/>
            <a:chOff x="0" y="0"/>
            <a:chExt cx="2636520" cy="1447800"/>
          </a:xfrm>
        </p:grpSpPr>
        <p:sp>
          <p:nvSpPr>
            <p:cNvPr id="54" name="任意多边形 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55" name="文本框 26"/>
            <p:cNvSpPr>
              <a:spLocks noChangeArrowheads="1"/>
            </p:cNvSpPr>
            <p:nvPr/>
          </p:nvSpPr>
          <p:spPr bwMode="auto">
            <a:xfrm>
              <a:off x="311563" y="380399"/>
              <a:ext cx="2230360" cy="68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500" dirty="0">
                  <a:solidFill>
                    <a:schemeClr val="bg1"/>
                  </a:solidFill>
                  <a:latin typeface="Arial" panose="020B0604020202020204" pitchFamily="34" charset="0"/>
                  <a:sym typeface="Arial" panose="020B0604020202020204" pitchFamily="34" charset="0"/>
                </a:rPr>
                <a:t>输入内容</a:t>
              </a:r>
              <a:endParaRPr lang="zh-CN" altLang="en-US" sz="1500" baseline="-3000" dirty="0">
                <a:solidFill>
                  <a:schemeClr val="bg1"/>
                </a:solidFill>
                <a:latin typeface="Arial" panose="020B0604020202020204" pitchFamily="34" charset="0"/>
                <a:sym typeface="Arial" panose="020B0604020202020204" pitchFamily="34" charset="0"/>
              </a:endParaRPr>
            </a:p>
          </p:txBody>
        </p:sp>
      </p:grpSp>
      <p:grpSp>
        <p:nvGrpSpPr>
          <p:cNvPr id="56" name="组合 22"/>
          <p:cNvGrpSpPr/>
          <p:nvPr/>
        </p:nvGrpSpPr>
        <p:grpSpPr bwMode="auto">
          <a:xfrm>
            <a:off x="4468416" y="1310878"/>
            <a:ext cx="1918097" cy="681038"/>
            <a:chOff x="0" y="0"/>
            <a:chExt cx="2636520" cy="1447800"/>
          </a:xfrm>
        </p:grpSpPr>
        <p:sp>
          <p:nvSpPr>
            <p:cNvPr id="57" name="任意多边形 6"/>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58" name="文本框 27"/>
            <p:cNvSpPr>
              <a:spLocks noChangeArrowheads="1"/>
            </p:cNvSpPr>
            <p:nvPr/>
          </p:nvSpPr>
          <p:spPr bwMode="auto">
            <a:xfrm>
              <a:off x="330619" y="331328"/>
              <a:ext cx="2205655" cy="78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a:solidFill>
                    <a:schemeClr val="bg1"/>
                  </a:solidFill>
                  <a:latin typeface="Arial" panose="020B0604020202020204" pitchFamily="34" charset="0"/>
                  <a:sym typeface="Arial" panose="020B0604020202020204" pitchFamily="34" charset="0"/>
                </a:rPr>
                <a:t>输入内容</a:t>
              </a:r>
              <a:endParaRPr lang="zh-CN" altLang="en-US" sz="1500" baseline="-3000">
                <a:solidFill>
                  <a:schemeClr val="bg1"/>
                </a:solidFill>
                <a:latin typeface="Arial" panose="020B0604020202020204" pitchFamily="34" charset="0"/>
                <a:sym typeface="Arial" panose="020B0604020202020204" pitchFamily="34" charset="0"/>
              </a:endParaRPr>
            </a:p>
          </p:txBody>
        </p:sp>
      </p:grpSp>
      <p:sp>
        <p:nvSpPr>
          <p:cNvPr id="59" name="矩形 47"/>
          <p:cNvSpPr>
            <a:spLocks noChangeArrowheads="1"/>
          </p:cNvSpPr>
          <p:nvPr/>
        </p:nvSpPr>
        <p:spPr bwMode="auto">
          <a:xfrm>
            <a:off x="950119" y="3795713"/>
            <a:ext cx="7219950" cy="7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本图表的综合描述说明，在此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60" name="矩形 32"/>
          <p:cNvSpPr>
            <a:spLocks noChangeArrowheads="1"/>
          </p:cNvSpPr>
          <p:nvPr/>
        </p:nvSpPr>
        <p:spPr bwMode="auto">
          <a:xfrm>
            <a:off x="1612927"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olidFill>
                  <a:srgbClr val="005A9E"/>
                </a:solidFill>
                <a:sym typeface="方正兰亭黑_GBK" panose="02000000000000000000" pitchFamily="2" charset="-122"/>
              </a:rPr>
              <a:t>问题一</a:t>
            </a:r>
            <a:endParaRPr lang="en-US" altLang="zh-CN" sz="1700" dirty="0">
              <a:solidFill>
                <a:srgbClr val="005A9E"/>
              </a:solidFill>
              <a:sym typeface="方正兰亭黑_GBK" panose="02000000000000000000" pitchFamily="2" charset="-122"/>
            </a:endParaRPr>
          </a:p>
        </p:txBody>
      </p:sp>
      <p:sp>
        <p:nvSpPr>
          <p:cNvPr id="61" name="矩形 47"/>
          <p:cNvSpPr>
            <a:spLocks noChangeArrowheads="1"/>
          </p:cNvSpPr>
          <p:nvPr/>
        </p:nvSpPr>
        <p:spPr bwMode="auto">
          <a:xfrm>
            <a:off x="1296592" y="2559844"/>
            <a:ext cx="1431131"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62" name="矩形 34"/>
          <p:cNvSpPr>
            <a:spLocks noChangeArrowheads="1"/>
          </p:cNvSpPr>
          <p:nvPr/>
        </p:nvSpPr>
        <p:spPr bwMode="auto">
          <a:xfrm>
            <a:off x="3292897"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olidFill>
                  <a:schemeClr val="tx1">
                    <a:lumMod val="65000"/>
                    <a:lumOff val="35000"/>
                  </a:schemeClr>
                </a:solidFill>
                <a:sym typeface="方正兰亭黑_GBK" panose="02000000000000000000" pitchFamily="2" charset="-122"/>
              </a:rPr>
              <a:t>问题二</a:t>
            </a:r>
            <a:endParaRPr lang="en-US" altLang="zh-CN" sz="1700" dirty="0">
              <a:solidFill>
                <a:schemeClr val="tx1">
                  <a:lumMod val="65000"/>
                  <a:lumOff val="35000"/>
                </a:schemeClr>
              </a:solidFill>
              <a:sym typeface="方正兰亭黑_GBK" panose="02000000000000000000" pitchFamily="2" charset="-122"/>
            </a:endParaRPr>
          </a:p>
        </p:txBody>
      </p:sp>
      <p:sp>
        <p:nvSpPr>
          <p:cNvPr id="63" name="矩形 47"/>
          <p:cNvSpPr>
            <a:spLocks noChangeArrowheads="1"/>
          </p:cNvSpPr>
          <p:nvPr/>
        </p:nvSpPr>
        <p:spPr bwMode="auto">
          <a:xfrm>
            <a:off x="3007519" y="2559844"/>
            <a:ext cx="1406129"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a:solidFill>
                <a:schemeClr val="tx1">
                  <a:lumMod val="65000"/>
                  <a:lumOff val="35000"/>
                </a:schemeClr>
              </a:solidFill>
              <a:latin typeface="Arial" panose="020B0604020202020204" pitchFamily="34" charset="0"/>
              <a:ea typeface="宋体" panose="02010600030101010101" pitchFamily="2" charset="-122"/>
            </a:endParaRPr>
          </a:p>
        </p:txBody>
      </p:sp>
      <p:sp>
        <p:nvSpPr>
          <p:cNvPr id="64" name="矩形 36"/>
          <p:cNvSpPr>
            <a:spLocks noChangeArrowheads="1"/>
          </p:cNvSpPr>
          <p:nvPr/>
        </p:nvSpPr>
        <p:spPr bwMode="auto">
          <a:xfrm>
            <a:off x="4970488"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olidFill>
                  <a:srgbClr val="005A9E"/>
                </a:solidFill>
                <a:sym typeface="方正兰亭黑_GBK" panose="02000000000000000000" pitchFamily="2" charset="-122"/>
              </a:rPr>
              <a:t>问题三</a:t>
            </a:r>
            <a:endParaRPr lang="en-US" altLang="zh-CN" sz="1700" dirty="0">
              <a:solidFill>
                <a:srgbClr val="005A9E"/>
              </a:solidFill>
              <a:sym typeface="方正兰亭黑_GBK" panose="02000000000000000000" pitchFamily="2" charset="-122"/>
            </a:endParaRPr>
          </a:p>
        </p:txBody>
      </p:sp>
      <p:sp>
        <p:nvSpPr>
          <p:cNvPr id="65" name="矩形 47"/>
          <p:cNvSpPr>
            <a:spLocks noChangeArrowheads="1"/>
          </p:cNvSpPr>
          <p:nvPr/>
        </p:nvSpPr>
        <p:spPr bwMode="auto">
          <a:xfrm>
            <a:off x="4693444" y="2559844"/>
            <a:ext cx="1419225"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66" name="矩形 38"/>
          <p:cNvSpPr>
            <a:spLocks noChangeArrowheads="1"/>
          </p:cNvSpPr>
          <p:nvPr/>
        </p:nvSpPr>
        <p:spPr bwMode="auto">
          <a:xfrm>
            <a:off x="6649864" y="2200275"/>
            <a:ext cx="792511"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700" dirty="0" smtClean="0">
                <a:sym typeface="方正兰亭黑_GBK" panose="02000000000000000000" pitchFamily="2" charset="-122"/>
              </a:rPr>
              <a:t>问题四</a:t>
            </a:r>
            <a:endParaRPr lang="en-US" altLang="zh-CN" sz="1700" dirty="0">
              <a:sym typeface="方正兰亭黑_GBK" panose="02000000000000000000" pitchFamily="2" charset="-122"/>
            </a:endParaRPr>
          </a:p>
        </p:txBody>
      </p:sp>
      <p:sp>
        <p:nvSpPr>
          <p:cNvPr id="67" name="矩形 47"/>
          <p:cNvSpPr>
            <a:spLocks noChangeArrowheads="1"/>
          </p:cNvSpPr>
          <p:nvPr/>
        </p:nvSpPr>
        <p:spPr bwMode="auto">
          <a:xfrm>
            <a:off x="6392466" y="2559844"/>
            <a:ext cx="1406128"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在此录入上述图表的描述说明，在此录入上述图表的描述说明，在此录入上述图表的描述说明。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68" name="直接连接符 8"/>
          <p:cNvSpPr>
            <a:spLocks noChangeShapeType="1"/>
          </p:cNvSpPr>
          <p:nvPr/>
        </p:nvSpPr>
        <p:spPr bwMode="auto">
          <a:xfrm>
            <a:off x="1062038" y="3693319"/>
            <a:ext cx="7019925" cy="1191"/>
          </a:xfrm>
          <a:prstGeom prst="line">
            <a:avLst/>
          </a:prstGeom>
          <a:noFill/>
          <a:ln w="6350">
            <a:solidFill>
              <a:srgbClr val="A5A5A5"/>
            </a:solidFill>
            <a:bevel/>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0-#ppt_w/2"/>
                                          </p:val>
                                        </p:tav>
                                        <p:tav tm="100000">
                                          <p:val>
                                            <p:strVal val="#ppt_x"/>
                                          </p:val>
                                        </p:tav>
                                      </p:tavLst>
                                    </p:anim>
                                    <p:anim calcmode="lin" valueType="num">
                                      <p:cBhvr additive="base">
                                        <p:cTn id="14" dur="500" fill="hold"/>
                                        <p:tgtEl>
                                          <p:spTgt spid="3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6"/>
                                        </p:tgtEl>
                                        <p:attrNameLst>
                                          <p:attrName>style.visibility</p:attrName>
                                        </p:attrNameLst>
                                      </p:cBhvr>
                                      <p:to>
                                        <p:strVal val="visible"/>
                                      </p:to>
                                    </p:set>
                                    <p:anim calcmode="lin" valueType="num">
                                      <p:cBhvr>
                                        <p:cTn id="23"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6"/>
                                        </p:tgtEl>
                                        <p:attrNameLst>
                                          <p:attrName>ppt_y</p:attrName>
                                        </p:attrNameLst>
                                      </p:cBhvr>
                                      <p:tavLst>
                                        <p:tav tm="0">
                                          <p:val>
                                            <p:strVal val="#ppt_y"/>
                                          </p:val>
                                        </p:tav>
                                        <p:tav tm="100000">
                                          <p:val>
                                            <p:strVal val="#ppt_y"/>
                                          </p:val>
                                        </p:tav>
                                      </p:tavLst>
                                    </p:anim>
                                    <p:anim calcmode="lin" valueType="num">
                                      <p:cBhvr>
                                        <p:cTn id="25"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6"/>
                                        </p:tgtEl>
                                      </p:cBhvr>
                                    </p:animEffect>
                                  </p:childTnLst>
                                </p:cTn>
                              </p:par>
                            </p:childTnLst>
                          </p:cTn>
                        </p:par>
                        <p:par>
                          <p:cTn id="28" fill="hold">
                            <p:stCondLst>
                              <p:cond delay="649"/>
                            </p:stCondLst>
                            <p:childTnLst>
                              <p:par>
                                <p:cTn id="29" presetID="2" presetClass="entr" presetSubtype="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400" fill="hold"/>
                                        <p:tgtEl>
                                          <p:spTgt spid="50"/>
                                        </p:tgtEl>
                                        <p:attrNameLst>
                                          <p:attrName>ppt_x</p:attrName>
                                        </p:attrNameLst>
                                      </p:cBhvr>
                                      <p:tavLst>
                                        <p:tav tm="0">
                                          <p:val>
                                            <p:strVal val="0-#ppt_w/2"/>
                                          </p:val>
                                        </p:tav>
                                        <p:tav tm="100000">
                                          <p:val>
                                            <p:strVal val="#ppt_x"/>
                                          </p:val>
                                        </p:tav>
                                      </p:tavLst>
                                    </p:anim>
                                    <p:anim calcmode="lin" valueType="num">
                                      <p:cBhvr>
                                        <p:cTn id="32" dur="400" fill="hold"/>
                                        <p:tgtEl>
                                          <p:spTgt spid="50"/>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400"/>
                                        <p:tgtEl>
                                          <p:spTgt spid="46"/>
                                        </p:tgtEl>
                                      </p:cBhvr>
                                    </p:animEffect>
                                  </p:childTnLst>
                                </p:cTn>
                              </p:par>
                              <p:par>
                                <p:cTn id="36" presetID="12" presetClass="entr" presetSubtype="1" fill="hold" grpId="0" nodeType="withEffect">
                                  <p:stCondLst>
                                    <p:cond delay="500"/>
                                  </p:stCondLst>
                                  <p:childTnLst>
                                    <p:set>
                                      <p:cBhvr>
                                        <p:cTn id="37" dur="1" fill="hold">
                                          <p:stCondLst>
                                            <p:cond delay="0"/>
                                          </p:stCondLst>
                                        </p:cTn>
                                        <p:tgtEl>
                                          <p:spTgt spid="60"/>
                                        </p:tgtEl>
                                        <p:attrNameLst>
                                          <p:attrName>style.visibility</p:attrName>
                                        </p:attrNameLst>
                                      </p:cBhvr>
                                      <p:to>
                                        <p:strVal val="visible"/>
                                      </p:to>
                                    </p:set>
                                    <p:anim calcmode="lin" valueType="num">
                                      <p:cBhvr>
                                        <p:cTn id="38" dur="400"/>
                                        <p:tgtEl>
                                          <p:spTgt spid="60"/>
                                        </p:tgtEl>
                                        <p:attrNameLst>
                                          <p:attrName>ppt_y</p:attrName>
                                        </p:attrNameLst>
                                      </p:cBhvr>
                                      <p:tavLst>
                                        <p:tav tm="0">
                                          <p:val>
                                            <p:strVal val="#ppt_y-#ppt_h*1.125000"/>
                                          </p:val>
                                        </p:tav>
                                        <p:tav tm="100000">
                                          <p:val>
                                            <p:strVal val="#ppt_y"/>
                                          </p:val>
                                        </p:tav>
                                      </p:tavLst>
                                    </p:anim>
                                    <p:animEffect>
                                      <p:cBhvr>
                                        <p:cTn id="39" dur="400"/>
                                        <p:tgtEl>
                                          <p:spTgt spid="60"/>
                                        </p:tgtEl>
                                      </p:cBhvr>
                                    </p:animEffect>
                                  </p:childTnLst>
                                </p:cTn>
                              </p:par>
                              <p:par>
                                <p:cTn id="40" presetID="12" presetClass="entr" presetSubtype="1" fill="hold" grpId="0" nodeType="withEffect">
                                  <p:stCondLst>
                                    <p:cond delay="5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400"/>
                                        <p:tgtEl>
                                          <p:spTgt spid="61"/>
                                        </p:tgtEl>
                                        <p:attrNameLst>
                                          <p:attrName>ppt_y</p:attrName>
                                        </p:attrNameLst>
                                      </p:cBhvr>
                                      <p:tavLst>
                                        <p:tav tm="0">
                                          <p:val>
                                            <p:strVal val="#ppt_y-#ppt_h*1.125000"/>
                                          </p:val>
                                        </p:tav>
                                        <p:tav tm="100000">
                                          <p:val>
                                            <p:strVal val="#ppt_y"/>
                                          </p:val>
                                        </p:tav>
                                      </p:tavLst>
                                    </p:anim>
                                    <p:animEffect>
                                      <p:cBhvr>
                                        <p:cTn id="43" dur="400"/>
                                        <p:tgtEl>
                                          <p:spTgt spid="61"/>
                                        </p:tgtEl>
                                      </p:cBhvr>
                                    </p:animEffect>
                                  </p:childTnLst>
                                </p:cTn>
                              </p:par>
                            </p:childTnLst>
                          </p:cTn>
                        </p:par>
                        <p:par>
                          <p:cTn id="44" fill="hold">
                            <p:stCondLst>
                              <p:cond delay="1149"/>
                            </p:stCondLst>
                            <p:childTnLst>
                              <p:par>
                                <p:cTn id="45" presetID="12" presetClass="entr" presetSubtype="8"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p:cTn id="47" dur="400"/>
                                        <p:tgtEl>
                                          <p:spTgt spid="47"/>
                                        </p:tgtEl>
                                        <p:attrNameLst>
                                          <p:attrName>ppt_x</p:attrName>
                                        </p:attrNameLst>
                                      </p:cBhvr>
                                      <p:tavLst>
                                        <p:tav tm="0">
                                          <p:val>
                                            <p:strVal val="#ppt_x-#ppt_w*1.125000"/>
                                          </p:val>
                                        </p:tav>
                                        <p:tav tm="100000">
                                          <p:val>
                                            <p:strVal val="#ppt_x"/>
                                          </p:val>
                                        </p:tav>
                                      </p:tavLst>
                                    </p:anim>
                                    <p:animEffect>
                                      <p:cBhvr>
                                        <p:cTn id="48" dur="400"/>
                                        <p:tgtEl>
                                          <p:spTgt spid="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400"/>
                                        <p:tgtEl>
                                          <p:spTgt spid="43"/>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62"/>
                                        </p:tgtEl>
                                        <p:attrNameLst>
                                          <p:attrName>style.visibility</p:attrName>
                                        </p:attrNameLst>
                                      </p:cBhvr>
                                      <p:to>
                                        <p:strVal val="visible"/>
                                      </p:to>
                                    </p:set>
                                    <p:anim calcmode="lin" valueType="num">
                                      <p:cBhvr>
                                        <p:cTn id="54" dur="400"/>
                                        <p:tgtEl>
                                          <p:spTgt spid="62"/>
                                        </p:tgtEl>
                                        <p:attrNameLst>
                                          <p:attrName>ppt_y</p:attrName>
                                        </p:attrNameLst>
                                      </p:cBhvr>
                                      <p:tavLst>
                                        <p:tav tm="0">
                                          <p:val>
                                            <p:strVal val="#ppt_y-#ppt_h*1.125000"/>
                                          </p:val>
                                        </p:tav>
                                        <p:tav tm="100000">
                                          <p:val>
                                            <p:strVal val="#ppt_y"/>
                                          </p:val>
                                        </p:tav>
                                      </p:tavLst>
                                    </p:anim>
                                    <p:animEffect>
                                      <p:cBhvr>
                                        <p:cTn id="55" dur="400"/>
                                        <p:tgtEl>
                                          <p:spTgt spid="62"/>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63"/>
                                        </p:tgtEl>
                                        <p:attrNameLst>
                                          <p:attrName>style.visibility</p:attrName>
                                        </p:attrNameLst>
                                      </p:cBhvr>
                                      <p:to>
                                        <p:strVal val="visible"/>
                                      </p:to>
                                    </p:set>
                                    <p:anim calcmode="lin" valueType="num">
                                      <p:cBhvr>
                                        <p:cTn id="58" dur="400"/>
                                        <p:tgtEl>
                                          <p:spTgt spid="63"/>
                                        </p:tgtEl>
                                        <p:attrNameLst>
                                          <p:attrName>ppt_y</p:attrName>
                                        </p:attrNameLst>
                                      </p:cBhvr>
                                      <p:tavLst>
                                        <p:tav tm="0">
                                          <p:val>
                                            <p:strVal val="#ppt_y-#ppt_h*1.125000"/>
                                          </p:val>
                                        </p:tav>
                                        <p:tav tm="100000">
                                          <p:val>
                                            <p:strVal val="#ppt_y"/>
                                          </p:val>
                                        </p:tav>
                                      </p:tavLst>
                                    </p:anim>
                                    <p:animEffect>
                                      <p:cBhvr>
                                        <p:cTn id="59" dur="400"/>
                                        <p:tgtEl>
                                          <p:spTgt spid="63"/>
                                        </p:tgtEl>
                                      </p:cBhvr>
                                    </p:animEffect>
                                  </p:childTnLst>
                                </p:cTn>
                              </p:par>
                            </p:childTnLst>
                          </p:cTn>
                        </p:par>
                        <p:par>
                          <p:cTn id="60" fill="hold">
                            <p:stCondLst>
                              <p:cond delay="1649"/>
                            </p:stCondLst>
                            <p:childTnLst>
                              <p:par>
                                <p:cTn id="61" presetID="12" presetClass="entr" presetSubtype="8" fill="hold" nodeType="after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p:cTn id="63" dur="400"/>
                                        <p:tgtEl>
                                          <p:spTgt spid="56"/>
                                        </p:tgtEl>
                                        <p:attrNameLst>
                                          <p:attrName>ppt_x</p:attrName>
                                        </p:attrNameLst>
                                      </p:cBhvr>
                                      <p:tavLst>
                                        <p:tav tm="0">
                                          <p:val>
                                            <p:strVal val="#ppt_x-#ppt_w*1.125000"/>
                                          </p:val>
                                        </p:tav>
                                        <p:tav tm="100000">
                                          <p:val>
                                            <p:strVal val="#ppt_x"/>
                                          </p:val>
                                        </p:tav>
                                      </p:tavLst>
                                    </p:anim>
                                    <p:animEffect>
                                      <p:cBhvr>
                                        <p:cTn id="64" dur="400"/>
                                        <p:tgtEl>
                                          <p:spTgt spid="5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400"/>
                                        <p:tgtEl>
                                          <p:spTgt spid="44"/>
                                        </p:tgtEl>
                                      </p:cBhvr>
                                    </p:animEffect>
                                  </p:childTnLst>
                                </p:cTn>
                              </p:par>
                              <p:par>
                                <p:cTn id="68" presetID="12" presetClass="entr" presetSubtype="1" fill="hold" grpId="0" nodeType="withEffect">
                                  <p:stCondLst>
                                    <p:cond delay="500"/>
                                  </p:stCondLst>
                                  <p:childTnLst>
                                    <p:set>
                                      <p:cBhvr>
                                        <p:cTn id="69" dur="1" fill="hold">
                                          <p:stCondLst>
                                            <p:cond delay="0"/>
                                          </p:stCondLst>
                                        </p:cTn>
                                        <p:tgtEl>
                                          <p:spTgt spid="64"/>
                                        </p:tgtEl>
                                        <p:attrNameLst>
                                          <p:attrName>style.visibility</p:attrName>
                                        </p:attrNameLst>
                                      </p:cBhvr>
                                      <p:to>
                                        <p:strVal val="visible"/>
                                      </p:to>
                                    </p:set>
                                    <p:anim calcmode="lin" valueType="num">
                                      <p:cBhvr>
                                        <p:cTn id="70" dur="400"/>
                                        <p:tgtEl>
                                          <p:spTgt spid="64"/>
                                        </p:tgtEl>
                                        <p:attrNameLst>
                                          <p:attrName>ppt_y</p:attrName>
                                        </p:attrNameLst>
                                      </p:cBhvr>
                                      <p:tavLst>
                                        <p:tav tm="0">
                                          <p:val>
                                            <p:strVal val="#ppt_y-#ppt_h*1.125000"/>
                                          </p:val>
                                        </p:tav>
                                        <p:tav tm="100000">
                                          <p:val>
                                            <p:strVal val="#ppt_y"/>
                                          </p:val>
                                        </p:tav>
                                      </p:tavLst>
                                    </p:anim>
                                    <p:animEffect>
                                      <p:cBhvr>
                                        <p:cTn id="71" dur="400"/>
                                        <p:tgtEl>
                                          <p:spTgt spid="64"/>
                                        </p:tgtEl>
                                      </p:cBhvr>
                                    </p:animEffect>
                                  </p:childTnLst>
                                </p:cTn>
                              </p:par>
                              <p:par>
                                <p:cTn id="72" presetID="12" presetClass="entr" presetSubtype="1" fill="hold" grpId="0" nodeType="withEffect">
                                  <p:stCondLst>
                                    <p:cond delay="500"/>
                                  </p:stCondLst>
                                  <p:childTnLst>
                                    <p:set>
                                      <p:cBhvr>
                                        <p:cTn id="73" dur="1" fill="hold">
                                          <p:stCondLst>
                                            <p:cond delay="0"/>
                                          </p:stCondLst>
                                        </p:cTn>
                                        <p:tgtEl>
                                          <p:spTgt spid="65"/>
                                        </p:tgtEl>
                                        <p:attrNameLst>
                                          <p:attrName>style.visibility</p:attrName>
                                        </p:attrNameLst>
                                      </p:cBhvr>
                                      <p:to>
                                        <p:strVal val="visible"/>
                                      </p:to>
                                    </p:set>
                                    <p:anim calcmode="lin" valueType="num">
                                      <p:cBhvr>
                                        <p:cTn id="74" dur="400"/>
                                        <p:tgtEl>
                                          <p:spTgt spid="65"/>
                                        </p:tgtEl>
                                        <p:attrNameLst>
                                          <p:attrName>ppt_y</p:attrName>
                                        </p:attrNameLst>
                                      </p:cBhvr>
                                      <p:tavLst>
                                        <p:tav tm="0">
                                          <p:val>
                                            <p:strVal val="#ppt_y-#ppt_h*1.125000"/>
                                          </p:val>
                                        </p:tav>
                                        <p:tav tm="100000">
                                          <p:val>
                                            <p:strVal val="#ppt_y"/>
                                          </p:val>
                                        </p:tav>
                                      </p:tavLst>
                                    </p:anim>
                                    <p:animEffect>
                                      <p:cBhvr>
                                        <p:cTn id="75" dur="400"/>
                                        <p:tgtEl>
                                          <p:spTgt spid="65"/>
                                        </p:tgtEl>
                                      </p:cBhvr>
                                    </p:animEffect>
                                  </p:childTnLst>
                                </p:cTn>
                              </p:par>
                            </p:childTnLst>
                          </p:cTn>
                        </p:par>
                        <p:par>
                          <p:cTn id="76" fill="hold">
                            <p:stCondLst>
                              <p:cond delay="2149"/>
                            </p:stCondLst>
                            <p:childTnLst>
                              <p:par>
                                <p:cTn id="77" presetID="12" presetClass="entr" presetSubtype="8" fill="hold" nodeType="after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p:cTn id="79" dur="400"/>
                                        <p:tgtEl>
                                          <p:spTgt spid="53"/>
                                        </p:tgtEl>
                                        <p:attrNameLst>
                                          <p:attrName>ppt_x</p:attrName>
                                        </p:attrNameLst>
                                      </p:cBhvr>
                                      <p:tavLst>
                                        <p:tav tm="0">
                                          <p:val>
                                            <p:strVal val="#ppt_x-#ppt_w*1.125000"/>
                                          </p:val>
                                        </p:tav>
                                        <p:tav tm="100000">
                                          <p:val>
                                            <p:strVal val="#ppt_x"/>
                                          </p:val>
                                        </p:tav>
                                      </p:tavLst>
                                    </p:anim>
                                    <p:animEffect>
                                      <p:cBhvr>
                                        <p:cTn id="80" dur="400"/>
                                        <p:tgtEl>
                                          <p:spTgt spid="5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400"/>
                                        <p:tgtEl>
                                          <p:spTgt spid="45"/>
                                        </p:tgtEl>
                                      </p:cBhvr>
                                    </p:animEffect>
                                  </p:childTnLst>
                                </p:cTn>
                              </p:par>
                              <p:par>
                                <p:cTn id="84" presetID="12" presetClass="entr" presetSubtype="1" fill="hold" grpId="0" nodeType="withEffect">
                                  <p:stCondLst>
                                    <p:cond delay="500"/>
                                  </p:stCondLst>
                                  <p:childTnLst>
                                    <p:set>
                                      <p:cBhvr>
                                        <p:cTn id="85" dur="1" fill="hold">
                                          <p:stCondLst>
                                            <p:cond delay="0"/>
                                          </p:stCondLst>
                                        </p:cTn>
                                        <p:tgtEl>
                                          <p:spTgt spid="66"/>
                                        </p:tgtEl>
                                        <p:attrNameLst>
                                          <p:attrName>style.visibility</p:attrName>
                                        </p:attrNameLst>
                                      </p:cBhvr>
                                      <p:to>
                                        <p:strVal val="visible"/>
                                      </p:to>
                                    </p:set>
                                    <p:anim calcmode="lin" valueType="num">
                                      <p:cBhvr>
                                        <p:cTn id="86" dur="400"/>
                                        <p:tgtEl>
                                          <p:spTgt spid="66"/>
                                        </p:tgtEl>
                                        <p:attrNameLst>
                                          <p:attrName>ppt_y</p:attrName>
                                        </p:attrNameLst>
                                      </p:cBhvr>
                                      <p:tavLst>
                                        <p:tav tm="0">
                                          <p:val>
                                            <p:strVal val="#ppt_y-#ppt_h*1.125000"/>
                                          </p:val>
                                        </p:tav>
                                        <p:tav tm="100000">
                                          <p:val>
                                            <p:strVal val="#ppt_y"/>
                                          </p:val>
                                        </p:tav>
                                      </p:tavLst>
                                    </p:anim>
                                    <p:animEffect>
                                      <p:cBhvr>
                                        <p:cTn id="87" dur="400"/>
                                        <p:tgtEl>
                                          <p:spTgt spid="66"/>
                                        </p:tgtEl>
                                      </p:cBhvr>
                                    </p:animEffect>
                                  </p:childTnLst>
                                </p:cTn>
                              </p:par>
                              <p:par>
                                <p:cTn id="88" presetID="12" presetClass="entr" presetSubtype="1" fill="hold" grpId="0" nodeType="withEffect">
                                  <p:stCondLst>
                                    <p:cond delay="500"/>
                                  </p:stCondLst>
                                  <p:childTnLst>
                                    <p:set>
                                      <p:cBhvr>
                                        <p:cTn id="89" dur="1" fill="hold">
                                          <p:stCondLst>
                                            <p:cond delay="0"/>
                                          </p:stCondLst>
                                        </p:cTn>
                                        <p:tgtEl>
                                          <p:spTgt spid="67"/>
                                        </p:tgtEl>
                                        <p:attrNameLst>
                                          <p:attrName>style.visibility</p:attrName>
                                        </p:attrNameLst>
                                      </p:cBhvr>
                                      <p:to>
                                        <p:strVal val="visible"/>
                                      </p:to>
                                    </p:set>
                                    <p:anim calcmode="lin" valueType="num">
                                      <p:cBhvr>
                                        <p:cTn id="90" dur="400"/>
                                        <p:tgtEl>
                                          <p:spTgt spid="67"/>
                                        </p:tgtEl>
                                        <p:attrNameLst>
                                          <p:attrName>ppt_y</p:attrName>
                                        </p:attrNameLst>
                                      </p:cBhvr>
                                      <p:tavLst>
                                        <p:tav tm="0">
                                          <p:val>
                                            <p:strVal val="#ppt_y-#ppt_h*1.125000"/>
                                          </p:val>
                                        </p:tav>
                                        <p:tav tm="100000">
                                          <p:val>
                                            <p:strVal val="#ppt_y"/>
                                          </p:val>
                                        </p:tav>
                                      </p:tavLst>
                                    </p:anim>
                                    <p:animEffect>
                                      <p:cBhvr>
                                        <p:cTn id="91" dur="400"/>
                                        <p:tgtEl>
                                          <p:spTgt spid="67"/>
                                        </p:tgtEl>
                                      </p:cBhvr>
                                    </p:animEffect>
                                  </p:childTnLst>
                                </p:cTn>
                              </p:par>
                            </p:childTnLst>
                          </p:cTn>
                        </p:par>
                        <p:par>
                          <p:cTn id="92" fill="hold">
                            <p:stCondLst>
                              <p:cond delay="2649"/>
                            </p:stCondLst>
                            <p:childTnLst>
                              <p:par>
                                <p:cTn id="93" presetID="16" presetClass="entr" presetSubtype="37" fill="hold" grpId="0" nodeType="afterEffect">
                                  <p:stCondLst>
                                    <p:cond delay="0"/>
                                  </p:stCondLst>
                                  <p:childTnLst>
                                    <p:set>
                                      <p:cBhvr>
                                        <p:cTn id="94" dur="1" fill="hold">
                                          <p:stCondLst>
                                            <p:cond delay="0"/>
                                          </p:stCondLst>
                                        </p:cTn>
                                        <p:tgtEl>
                                          <p:spTgt spid="68"/>
                                        </p:tgtEl>
                                        <p:attrNameLst>
                                          <p:attrName>style.visibility</p:attrName>
                                        </p:attrNameLst>
                                      </p:cBhvr>
                                      <p:to>
                                        <p:strVal val="visible"/>
                                      </p:to>
                                    </p:set>
                                    <p:animEffect>
                                      <p:cBhvr>
                                        <p:cTn id="95" dur="750"/>
                                        <p:tgtEl>
                                          <p:spTgt spid="68"/>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59"/>
                                        </p:tgtEl>
                                        <p:attrNameLst>
                                          <p:attrName>style.visibility</p:attrName>
                                        </p:attrNameLst>
                                      </p:cBhvr>
                                      <p:to>
                                        <p:strVal val="visible"/>
                                      </p:to>
                                    </p:set>
                                    <p:anim calcmode="lin" valueType="num">
                                      <p:cBhvr>
                                        <p:cTn id="98" dur="500" fill="hold"/>
                                        <p:tgtEl>
                                          <p:spTgt spid="59"/>
                                        </p:tgtEl>
                                        <p:attrNameLst>
                                          <p:attrName>ppt_w</p:attrName>
                                        </p:attrNameLst>
                                      </p:cBhvr>
                                      <p:tavLst>
                                        <p:tav tm="0">
                                          <p:val>
                                            <p:fltVal val="0"/>
                                          </p:val>
                                        </p:tav>
                                        <p:tav tm="100000">
                                          <p:val>
                                            <p:strVal val="#ppt_w"/>
                                          </p:val>
                                        </p:tav>
                                      </p:tavLst>
                                    </p:anim>
                                    <p:anim calcmode="lin" valueType="num">
                                      <p:cBhvr>
                                        <p:cTn id="99" dur="500" fill="hold"/>
                                        <p:tgtEl>
                                          <p:spTgt spid="59"/>
                                        </p:tgtEl>
                                        <p:attrNameLst>
                                          <p:attrName>ppt_h</p:attrName>
                                        </p:attrNameLst>
                                      </p:cBhvr>
                                      <p:tavLst>
                                        <p:tav tm="0">
                                          <p:val>
                                            <p:fltVal val="0"/>
                                          </p:val>
                                        </p:tav>
                                        <p:tav tm="100000">
                                          <p:val>
                                            <p:strVal val="#ppt_h"/>
                                          </p:val>
                                        </p:tav>
                                      </p:tavLst>
                                    </p:anim>
                                    <p:animEffect>
                                      <p:cBhvr>
                                        <p:cTn id="10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38" grpId="0"/>
      <p:bldP spid="39" grpId="0" animBg="1"/>
      <p:bldP spid="43" grpId="0" animBg="1"/>
      <p:bldP spid="44" grpId="0" animBg="1"/>
      <p:bldP spid="45" grpId="0" animBg="1"/>
      <p:bldP spid="46" grpId="0" animBg="1"/>
      <p:bldP spid="59" grpId="0" bldLvl="0" autoUpdateAnimBg="0"/>
      <p:bldP spid="60" grpId="0" bldLvl="0" autoUpdateAnimBg="0"/>
      <p:bldP spid="61" grpId="0" bldLvl="0" autoUpdateAnimBg="0"/>
      <p:bldP spid="62" grpId="0" bldLvl="0" autoUpdateAnimBg="0"/>
      <p:bldP spid="63" grpId="0" bldLvl="0" autoUpdateAnimBg="0"/>
      <p:bldP spid="64" grpId="0" bldLvl="0" autoUpdateAnimBg="0"/>
      <p:bldP spid="65" grpId="0" bldLvl="0" autoUpdateAnimBg="0"/>
      <p:bldP spid="66" grpId="0" bldLvl="0" autoUpdateAnimBg="0"/>
      <p:bldP spid="67" grpId="0" bldLvl="0" autoUpdateAnimBg="0"/>
      <p:bldP spid="6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2" name="TextBox 31"/>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工作中存在的问题</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3" name="任意多边形 32"/>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4" name="TextBox 3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5" name="流程图: 摘录 3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26" name="矩形 6"/>
          <p:cNvSpPr>
            <a:spLocks noChangeArrowheads="1"/>
          </p:cNvSpPr>
          <p:nvPr/>
        </p:nvSpPr>
        <p:spPr bwMode="auto">
          <a:xfrm flipV="1">
            <a:off x="0" y="3058717"/>
            <a:ext cx="3446860" cy="277415"/>
          </a:xfrm>
          <a:prstGeom prst="rect">
            <a:avLst/>
          </a:prstGeom>
          <a:solidFill>
            <a:srgbClr val="005A9E">
              <a:alpha val="39999"/>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27" name="组合 8"/>
          <p:cNvGrpSpPr/>
          <p:nvPr/>
        </p:nvGrpSpPr>
        <p:grpSpPr bwMode="auto">
          <a:xfrm flipV="1">
            <a:off x="2590801" y="3058717"/>
            <a:ext cx="1735931" cy="1734740"/>
            <a:chOff x="0" y="0"/>
            <a:chExt cx="1970470" cy="1970470"/>
          </a:xfrm>
          <a:solidFill>
            <a:srgbClr val="005A9E"/>
          </a:solidFill>
        </p:grpSpPr>
        <p:sp>
          <p:nvSpPr>
            <p:cNvPr id="28" name="任意多边形 9"/>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29" name="任意多边形 10"/>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grpSp>
      <p:sp>
        <p:nvSpPr>
          <p:cNvPr id="30" name="矩形 11"/>
          <p:cNvSpPr>
            <a:spLocks noChangeArrowheads="1"/>
          </p:cNvSpPr>
          <p:nvPr/>
        </p:nvSpPr>
        <p:spPr bwMode="auto">
          <a:xfrm flipV="1">
            <a:off x="5243512" y="3058717"/>
            <a:ext cx="3900488" cy="277415"/>
          </a:xfrm>
          <a:prstGeom prst="rect">
            <a:avLst/>
          </a:prstGeom>
          <a:solidFill>
            <a:srgbClr val="005A9E">
              <a:alpha val="39999"/>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31" name="组合 13"/>
          <p:cNvGrpSpPr/>
          <p:nvPr/>
        </p:nvGrpSpPr>
        <p:grpSpPr bwMode="auto">
          <a:xfrm flipV="1">
            <a:off x="4424363" y="3058717"/>
            <a:ext cx="1734741" cy="1734740"/>
            <a:chOff x="0" y="0"/>
            <a:chExt cx="1970470" cy="1970470"/>
          </a:xfrm>
          <a:solidFill>
            <a:srgbClr val="005A9E"/>
          </a:solidFill>
        </p:grpSpPr>
        <p:sp>
          <p:nvSpPr>
            <p:cNvPr id="36" name="任意多边形 1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37" name="任意多边形 1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grpSp>
      <p:sp>
        <p:nvSpPr>
          <p:cNvPr id="38" name="矩形 37"/>
          <p:cNvSpPr>
            <a:spLocks noChangeArrowheads="1"/>
          </p:cNvSpPr>
          <p:nvPr/>
        </p:nvSpPr>
        <p:spPr bwMode="auto">
          <a:xfrm>
            <a:off x="0" y="2531269"/>
            <a:ext cx="5054204" cy="276225"/>
          </a:xfrm>
          <a:prstGeom prst="rect">
            <a:avLst/>
          </a:prstGeom>
          <a:solidFill>
            <a:srgbClr val="005A9E">
              <a:alpha val="39999"/>
            </a:srgbClr>
          </a:solidFill>
          <a:ln>
            <a:noFill/>
          </a:ln>
        </p:spPr>
        <p:txBody>
          <a:bodyPr lIns="68573" tIns="34287" rIns="68573" bIns="34287"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sym typeface="方正兰亭黑_GBK" panose="02000000000000000000" pitchFamily="2" charset="-122"/>
            </a:endParaRPr>
          </a:p>
        </p:txBody>
      </p:sp>
      <p:grpSp>
        <p:nvGrpSpPr>
          <p:cNvPr id="39" name="组合 3"/>
          <p:cNvGrpSpPr/>
          <p:nvPr/>
        </p:nvGrpSpPr>
        <p:grpSpPr bwMode="auto">
          <a:xfrm>
            <a:off x="4214813" y="1071563"/>
            <a:ext cx="1734741" cy="1735931"/>
            <a:chOff x="0" y="0"/>
            <a:chExt cx="1970470" cy="1970470"/>
          </a:xfrm>
          <a:solidFill>
            <a:srgbClr val="005A9E"/>
          </a:solidFill>
        </p:grpSpPr>
        <p:sp>
          <p:nvSpPr>
            <p:cNvPr id="40" name="任意多边形 4"/>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41" name="任意多边形 5"/>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grpSp>
      <p:sp>
        <p:nvSpPr>
          <p:cNvPr id="42" name="任意多边形 41"/>
          <p:cNvSpPr>
            <a:spLocks noChangeArrowheads="1"/>
          </p:cNvSpPr>
          <p:nvPr/>
        </p:nvSpPr>
        <p:spPr bwMode="auto">
          <a:xfrm>
            <a:off x="8743950" y="4622006"/>
            <a:ext cx="476250" cy="300038"/>
          </a:xfrm>
          <a:custGeom>
            <a:avLst/>
            <a:gdLst>
              <a:gd name="T0" fmla="*/ 154365 w 808522"/>
              <a:gd name="T1" fmla="*/ 0 h 510140"/>
              <a:gd name="T2" fmla="*/ 157334 w 808522"/>
              <a:gd name="T3" fmla="*/ 0 h 510140"/>
              <a:gd name="T4" fmla="*/ 498719 w 808522"/>
              <a:gd name="T5" fmla="*/ 0 h 510140"/>
              <a:gd name="T6" fmla="*/ 498719 w 808522"/>
              <a:gd name="T7" fmla="*/ 313717 h 510140"/>
              <a:gd name="T8" fmla="*/ 157341 w 808522"/>
              <a:gd name="T9" fmla="*/ 313717 h 510140"/>
              <a:gd name="T10" fmla="*/ 157334 w 808522"/>
              <a:gd name="T11" fmla="*/ 313718 h 510140"/>
              <a:gd name="T12" fmla="*/ 157328 w 808522"/>
              <a:gd name="T13" fmla="*/ 313717 h 510140"/>
              <a:gd name="T14" fmla="*/ 154365 w 808522"/>
              <a:gd name="T15" fmla="*/ 313717 h 510140"/>
              <a:gd name="T16" fmla="*/ 154365 w 808522"/>
              <a:gd name="T17" fmla="*/ 313420 h 510140"/>
              <a:gd name="T18" fmla="*/ 125625 w 808522"/>
              <a:gd name="T19" fmla="*/ 310531 h 510140"/>
              <a:gd name="T20" fmla="*/ 0 w 808522"/>
              <a:gd name="T21" fmla="*/ 156859 h 510140"/>
              <a:gd name="T22" fmla="*/ 125625 w 808522"/>
              <a:gd name="T23" fmla="*/ 3187 h 510140"/>
              <a:gd name="T24" fmla="*/ 154365 w 808522"/>
              <a:gd name="T25" fmla="*/ 298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lnTo>
                  <a:pt x="250256" y="0"/>
                </a:lnTo>
                <a:close/>
              </a:path>
            </a:pathLst>
          </a:cu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lIns="68580" tIns="34290" rIns="68580" bIns="34290" anchor="ctr"/>
          <a:lstStyle/>
          <a:p>
            <a:endParaRPr lang="zh-CN" altLang="en-US"/>
          </a:p>
        </p:txBody>
      </p:sp>
      <p:sp>
        <p:nvSpPr>
          <p:cNvPr id="43" name="TextBox 15"/>
          <p:cNvSpPr>
            <a:spLocks noChangeArrowheads="1"/>
          </p:cNvSpPr>
          <p:nvPr/>
        </p:nvSpPr>
        <p:spPr bwMode="auto">
          <a:xfrm>
            <a:off x="8803482" y="4656535"/>
            <a:ext cx="340519" cy="22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19" tIns="25709" rIns="51419" bIns="25709">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zh-CN" sz="11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zh-CN" sz="1100" b="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nvGrpSpPr>
          <p:cNvPr id="44" name="组合 43"/>
          <p:cNvGrpSpPr/>
          <p:nvPr/>
        </p:nvGrpSpPr>
        <p:grpSpPr>
          <a:xfrm>
            <a:off x="4481014" y="1320593"/>
            <a:ext cx="1244010" cy="1244013"/>
            <a:chOff x="4481014" y="1320593"/>
            <a:chExt cx="1244010" cy="1244013"/>
          </a:xfrm>
        </p:grpSpPr>
        <p:grpSp>
          <p:nvGrpSpPr>
            <p:cNvPr id="45" name="组合 44"/>
            <p:cNvGrpSpPr/>
            <p:nvPr/>
          </p:nvGrpSpPr>
          <p:grpSpPr>
            <a:xfrm>
              <a:off x="4481014" y="1320593"/>
              <a:ext cx="1244010" cy="1244013"/>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3"/>
            <p:cNvSpPr>
              <a:spLocks noChangeArrowheads="1"/>
            </p:cNvSpPr>
            <p:nvPr/>
          </p:nvSpPr>
          <p:spPr bwMode="auto">
            <a:xfrm>
              <a:off x="4721190" y="1497806"/>
              <a:ext cx="763656"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olidFill>
                    <a:srgbClr val="005A9E"/>
                  </a:solidFill>
                  <a:sym typeface="方正兰亭黑_GBK" panose="02000000000000000000" pitchFamily="2" charset="-122"/>
                </a:rPr>
                <a:t>Step</a:t>
              </a:r>
              <a:endParaRPr lang="en-US" altLang="zh-CN" sz="2700" dirty="0">
                <a:solidFill>
                  <a:srgbClr val="005A9E"/>
                </a:solidFill>
                <a:sym typeface="方正兰亭黑_GBK" panose="02000000000000000000" pitchFamily="2" charset="-122"/>
              </a:endParaRPr>
            </a:p>
            <a:p>
              <a:pPr algn="ctr" eaLnBrk="1" hangingPunct="1">
                <a:spcBef>
                  <a:spcPct val="0"/>
                </a:spcBef>
                <a:buFont typeface="Arial" panose="020B0604020202020204" pitchFamily="34" charset="0"/>
                <a:buNone/>
              </a:pPr>
              <a:r>
                <a:rPr lang="en-US" altLang="zh-CN" sz="4000" dirty="0">
                  <a:solidFill>
                    <a:srgbClr val="005A9E"/>
                  </a:solidFill>
                  <a:sym typeface="方正兰亭黑_GBK" panose="02000000000000000000" pitchFamily="2" charset="-122"/>
                </a:rPr>
                <a:t>01</a:t>
              </a:r>
              <a:endParaRPr lang="zh-CN" altLang="en-US" sz="4500" dirty="0">
                <a:solidFill>
                  <a:srgbClr val="005A9E"/>
                </a:solidFill>
                <a:sym typeface="方正兰亭黑_GBK" panose="02000000000000000000" pitchFamily="2" charset="-122"/>
              </a:endParaRPr>
            </a:p>
          </p:txBody>
        </p:sp>
      </p:grpSp>
      <p:grpSp>
        <p:nvGrpSpPr>
          <p:cNvPr id="49" name="组合 48"/>
          <p:cNvGrpSpPr/>
          <p:nvPr/>
        </p:nvGrpSpPr>
        <p:grpSpPr>
          <a:xfrm>
            <a:off x="2824855" y="3294915"/>
            <a:ext cx="1244010" cy="1244013"/>
            <a:chOff x="2824855" y="3294915"/>
            <a:chExt cx="1244010" cy="1244013"/>
          </a:xfrm>
        </p:grpSpPr>
        <p:grpSp>
          <p:nvGrpSpPr>
            <p:cNvPr id="50" name="组合 49"/>
            <p:cNvGrpSpPr/>
            <p:nvPr/>
          </p:nvGrpSpPr>
          <p:grpSpPr>
            <a:xfrm>
              <a:off x="2824855" y="3294915"/>
              <a:ext cx="1244010" cy="1244013"/>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16"/>
            <p:cNvSpPr>
              <a:spLocks noChangeArrowheads="1"/>
            </p:cNvSpPr>
            <p:nvPr/>
          </p:nvSpPr>
          <p:spPr bwMode="auto">
            <a:xfrm>
              <a:off x="3077373" y="3471863"/>
              <a:ext cx="755641" cy="9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olidFill>
                    <a:srgbClr val="005A9E"/>
                  </a:solidFill>
                  <a:sym typeface="方正兰亭黑_GBK" panose="02000000000000000000" pitchFamily="2" charset="-122"/>
                </a:rPr>
                <a:t>Step</a:t>
              </a:r>
              <a:endParaRPr lang="en-US" altLang="zh-CN" sz="2000" dirty="0">
                <a:solidFill>
                  <a:srgbClr val="005A9E"/>
                </a:solidFill>
                <a:sym typeface="方正兰亭黑_GBK" panose="02000000000000000000" pitchFamily="2" charset="-122"/>
              </a:endParaRPr>
            </a:p>
            <a:p>
              <a:pPr algn="ctr" eaLnBrk="1" hangingPunct="1">
                <a:spcBef>
                  <a:spcPct val="0"/>
                </a:spcBef>
                <a:buFont typeface="Arial" panose="020B0604020202020204" pitchFamily="34" charset="0"/>
                <a:buNone/>
              </a:pPr>
              <a:r>
                <a:rPr lang="en-US" altLang="zh-CN" sz="4000" dirty="0">
                  <a:solidFill>
                    <a:srgbClr val="005A9E"/>
                  </a:solidFill>
                  <a:sym typeface="方正兰亭黑_GBK" panose="02000000000000000000" pitchFamily="2" charset="-122"/>
                </a:rPr>
                <a:t>02</a:t>
              </a:r>
              <a:endParaRPr lang="zh-CN" altLang="en-US" sz="4000" dirty="0">
                <a:solidFill>
                  <a:srgbClr val="005A9E"/>
                </a:solidFill>
                <a:sym typeface="方正兰亭黑_GBK" panose="02000000000000000000" pitchFamily="2" charset="-122"/>
              </a:endParaRPr>
            </a:p>
          </p:txBody>
        </p:sp>
      </p:grpSp>
      <p:grpSp>
        <p:nvGrpSpPr>
          <p:cNvPr id="54" name="组合 53"/>
          <p:cNvGrpSpPr/>
          <p:nvPr/>
        </p:nvGrpSpPr>
        <p:grpSpPr>
          <a:xfrm>
            <a:off x="4700208" y="3294650"/>
            <a:ext cx="1244010" cy="1244013"/>
            <a:chOff x="4700208" y="3294650"/>
            <a:chExt cx="1244010" cy="1244013"/>
          </a:xfrm>
        </p:grpSpPr>
        <p:grpSp>
          <p:nvGrpSpPr>
            <p:cNvPr id="55" name="组合 54"/>
            <p:cNvGrpSpPr/>
            <p:nvPr/>
          </p:nvGrpSpPr>
          <p:grpSpPr>
            <a:xfrm>
              <a:off x="4700208" y="3294650"/>
              <a:ext cx="1244010" cy="1244013"/>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24"/>
            <p:cNvSpPr>
              <a:spLocks noChangeArrowheads="1"/>
            </p:cNvSpPr>
            <p:nvPr/>
          </p:nvSpPr>
          <p:spPr bwMode="auto">
            <a:xfrm>
              <a:off x="4912990" y="3483769"/>
              <a:ext cx="822968" cy="95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dirty="0">
                  <a:solidFill>
                    <a:schemeClr val="tx1">
                      <a:lumMod val="65000"/>
                      <a:lumOff val="35000"/>
                    </a:schemeClr>
                  </a:solidFill>
                  <a:sym typeface="方正兰亭黑_GBK" panose="02000000000000000000" pitchFamily="2" charset="-122"/>
                </a:rPr>
                <a:t>Step</a:t>
              </a:r>
              <a:endParaRPr lang="en-US" altLang="zh-CN" sz="2700" dirty="0">
                <a:solidFill>
                  <a:schemeClr val="tx1">
                    <a:lumMod val="65000"/>
                    <a:lumOff val="35000"/>
                  </a:schemeClr>
                </a:solidFill>
                <a:sym typeface="方正兰亭黑_GBK" panose="02000000000000000000" pitchFamily="2" charset="-122"/>
              </a:endParaRPr>
            </a:p>
            <a:p>
              <a:pPr algn="ctr" eaLnBrk="1" hangingPunct="1">
                <a:spcBef>
                  <a:spcPct val="0"/>
                </a:spcBef>
                <a:buFont typeface="Arial" panose="020B0604020202020204" pitchFamily="34" charset="0"/>
                <a:buNone/>
              </a:pPr>
              <a:r>
                <a:rPr lang="en-US" altLang="zh-CN" sz="4400" dirty="0">
                  <a:solidFill>
                    <a:schemeClr val="tx1">
                      <a:lumMod val="65000"/>
                      <a:lumOff val="35000"/>
                    </a:schemeClr>
                  </a:solidFill>
                  <a:sym typeface="方正兰亭黑_GBK" panose="02000000000000000000" pitchFamily="2" charset="-122"/>
                </a:rPr>
                <a:t>03</a:t>
              </a:r>
              <a:endParaRPr lang="zh-CN" altLang="en-US" sz="4400" dirty="0">
                <a:solidFill>
                  <a:schemeClr val="tx1">
                    <a:lumMod val="65000"/>
                    <a:lumOff val="35000"/>
                  </a:schemeClr>
                </a:solidFill>
                <a:sym typeface="方正兰亭黑_GBK" panose="02000000000000000000" pitchFamily="2" charset="-122"/>
              </a:endParaRPr>
            </a:p>
          </p:txBody>
        </p:sp>
      </p:grpSp>
      <p:sp>
        <p:nvSpPr>
          <p:cNvPr id="59" name="TextBox 59"/>
          <p:cNvSpPr>
            <a:spLocks noChangeArrowheads="1"/>
          </p:cNvSpPr>
          <p:nvPr/>
        </p:nvSpPr>
        <p:spPr bwMode="auto">
          <a:xfrm flipH="1">
            <a:off x="910096" y="1406128"/>
            <a:ext cx="1941909"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a:lnSpc>
                <a:spcPct val="100000"/>
              </a:lnSpc>
              <a:spcBef>
                <a:spcPct val="0"/>
              </a:spcBef>
              <a:buFont typeface="Arial" panose="020B0604020202020204" pitchFamily="34" charset="0"/>
              <a:buNone/>
            </a:pPr>
            <a:r>
              <a:rPr lang="zh-CN" altLang="en-US" sz="1500" dirty="0" smtClean="0">
                <a:solidFill>
                  <a:srgbClr val="005A9E"/>
                </a:solidFill>
                <a:sym typeface="方正兰亭黑_GBK" panose="02000000000000000000" pitchFamily="2" charset="-122"/>
              </a:rPr>
              <a:t>问题一</a:t>
            </a:r>
            <a:endParaRPr lang="en-US" altLang="zh-CN" sz="1500" dirty="0">
              <a:solidFill>
                <a:srgbClr val="005A9E"/>
              </a:solidFill>
              <a:sym typeface="方正兰亭黑_GBK" panose="02000000000000000000" pitchFamily="2" charset="-122"/>
            </a:endParaRPr>
          </a:p>
        </p:txBody>
      </p:sp>
      <p:sp>
        <p:nvSpPr>
          <p:cNvPr id="60" name="矩形 17"/>
          <p:cNvSpPr>
            <a:spLocks noChangeArrowheads="1"/>
          </p:cNvSpPr>
          <p:nvPr/>
        </p:nvSpPr>
        <p:spPr bwMode="auto">
          <a:xfrm>
            <a:off x="1014412" y="1685926"/>
            <a:ext cx="2976563" cy="84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4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在此录入上述图表的综合描述说明，在此录入上述图表的综合描述说明，在此录入上述图表的综合描述说明，在此录入上述图表的综合描述说明。</a:t>
            </a:r>
            <a:endParaRPr lang="zh-CN" altLang="en-US" sz="1100" dirty="0">
              <a:solidFill>
                <a:schemeClr val="tx1">
                  <a:lumMod val="65000"/>
                  <a:lumOff val="35000"/>
                </a:schemeClr>
              </a:solidFill>
              <a:latin typeface="Calibri" panose="020F0502020204030204" pitchFamily="34" charset="0"/>
              <a:ea typeface="宋体" panose="02010600030101010101" pitchFamily="2" charset="-122"/>
              <a:sym typeface="宋体" panose="02010600030101010101" pitchFamily="2" charset="-122"/>
            </a:endParaRPr>
          </a:p>
        </p:txBody>
      </p:sp>
      <p:sp>
        <p:nvSpPr>
          <p:cNvPr id="61" name="TextBox 59"/>
          <p:cNvSpPr>
            <a:spLocks noChangeArrowheads="1"/>
          </p:cNvSpPr>
          <p:nvPr/>
        </p:nvSpPr>
        <p:spPr bwMode="auto">
          <a:xfrm flipH="1">
            <a:off x="6179344" y="3451622"/>
            <a:ext cx="1940719"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zh-CN" altLang="en-US" sz="1500" dirty="0" smtClean="0">
                <a:solidFill>
                  <a:srgbClr val="005A9E"/>
                </a:solidFill>
                <a:sym typeface="方正兰亭黑_GBK" panose="02000000000000000000" pitchFamily="2" charset="-122"/>
              </a:rPr>
              <a:t>问题三</a:t>
            </a:r>
            <a:endParaRPr lang="en-US" altLang="zh-CN" sz="1500" dirty="0">
              <a:solidFill>
                <a:srgbClr val="005A9E"/>
              </a:solidFill>
              <a:sym typeface="方正兰亭黑_GBK" panose="02000000000000000000" pitchFamily="2" charset="-122"/>
            </a:endParaRPr>
          </a:p>
        </p:txBody>
      </p:sp>
      <p:sp>
        <p:nvSpPr>
          <p:cNvPr id="62" name="矩形 17"/>
          <p:cNvSpPr>
            <a:spLocks noChangeArrowheads="1"/>
          </p:cNvSpPr>
          <p:nvPr/>
        </p:nvSpPr>
        <p:spPr bwMode="auto">
          <a:xfrm>
            <a:off x="6329363" y="3740943"/>
            <a:ext cx="1940719" cy="84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4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在此录入上述图表的综合描述说明，在此录入上述图表的综合描述说明，在此录入上述图表的综合描述说明。</a:t>
            </a:r>
            <a:endParaRPr lang="zh-CN" altLang="en-US" sz="1100" dirty="0">
              <a:solidFill>
                <a:schemeClr val="tx1">
                  <a:lumMod val="65000"/>
                  <a:lumOff val="35000"/>
                </a:schemeClr>
              </a:solidFill>
              <a:latin typeface="Calibri" panose="020F0502020204030204" pitchFamily="34" charset="0"/>
              <a:ea typeface="宋体" panose="02010600030101010101" pitchFamily="2" charset="-122"/>
              <a:sym typeface="宋体" panose="02010600030101010101" pitchFamily="2" charset="-122"/>
            </a:endParaRPr>
          </a:p>
        </p:txBody>
      </p:sp>
      <p:sp>
        <p:nvSpPr>
          <p:cNvPr id="63" name="TextBox 59"/>
          <p:cNvSpPr>
            <a:spLocks noChangeArrowheads="1"/>
          </p:cNvSpPr>
          <p:nvPr/>
        </p:nvSpPr>
        <p:spPr bwMode="auto">
          <a:xfrm flipH="1">
            <a:off x="742950" y="3429000"/>
            <a:ext cx="194191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zh-CN" altLang="en-US" sz="1500" dirty="0" smtClean="0">
                <a:solidFill>
                  <a:srgbClr val="005A9E"/>
                </a:solidFill>
                <a:sym typeface="方正兰亭黑_GBK" panose="02000000000000000000" pitchFamily="2" charset="-122"/>
              </a:rPr>
              <a:t>问题二</a:t>
            </a:r>
            <a:endParaRPr lang="en-US" altLang="zh-CN" sz="1500" dirty="0">
              <a:solidFill>
                <a:srgbClr val="005A9E"/>
              </a:solidFill>
              <a:sym typeface="方正兰亭黑_GBK" panose="02000000000000000000" pitchFamily="2" charset="-122"/>
            </a:endParaRPr>
          </a:p>
        </p:txBody>
      </p:sp>
      <p:sp>
        <p:nvSpPr>
          <p:cNvPr id="64" name="矩形 17"/>
          <p:cNvSpPr>
            <a:spLocks noChangeArrowheads="1"/>
          </p:cNvSpPr>
          <p:nvPr/>
        </p:nvSpPr>
        <p:spPr bwMode="auto">
          <a:xfrm>
            <a:off x="1014412" y="3718323"/>
            <a:ext cx="1395413" cy="84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14000"/>
              </a:lnSpc>
              <a:spcBef>
                <a:spcPct val="0"/>
              </a:spcBef>
              <a:buFont typeface="Arial" panose="020B0604020202020204" pitchFamily="34" charset="0"/>
              <a:buNone/>
            </a:pPr>
            <a:r>
              <a:rPr lang="zh-CN" altLang="en-US" sz="1100" dirty="0">
                <a:solidFill>
                  <a:schemeClr val="tx1">
                    <a:lumMod val="65000"/>
                    <a:lumOff val="35000"/>
                  </a:schemeClr>
                </a:solidFill>
                <a:sym typeface="方正兰亭黑_GBK" panose="02000000000000000000" pitchFamily="2" charset="-122"/>
              </a:rPr>
              <a:t>在此录入上述图表的综合描述说明，在此录入上述图表的综合描述说明。</a:t>
            </a:r>
            <a:endParaRPr lang="zh-CN" altLang="en-US" sz="1100" dirty="0">
              <a:solidFill>
                <a:schemeClr val="tx1">
                  <a:lumMod val="65000"/>
                  <a:lumOff val="35000"/>
                </a:schemeClr>
              </a:solidFill>
              <a:latin typeface="Calibri" panose="020F0502020204030204" pitchFamily="34" charset="0"/>
              <a:ea typeface="宋体" panose="02010600030101010101" pitchFamily="2" charset="-122"/>
              <a:sym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0-#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2"/>
                                        </p:tgtEl>
                                        <p:attrNameLst>
                                          <p:attrName>ppt_y</p:attrName>
                                        </p:attrNameLst>
                                      </p:cBhvr>
                                      <p:tavLst>
                                        <p:tav tm="0">
                                          <p:val>
                                            <p:strVal val="#ppt_y"/>
                                          </p:val>
                                        </p:tav>
                                        <p:tav tm="100000">
                                          <p:val>
                                            <p:strVal val="#ppt_y"/>
                                          </p:val>
                                        </p:tav>
                                      </p:tavLst>
                                    </p:anim>
                                    <p:anim calcmode="lin" valueType="num">
                                      <p:cBhvr>
                                        <p:cTn id="2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2"/>
                                        </p:tgtEl>
                                      </p:cBhvr>
                                    </p:animEffect>
                                  </p:childTnLst>
                                </p:cTn>
                              </p:par>
                            </p:childTnLst>
                          </p:cTn>
                        </p:par>
                        <p:par>
                          <p:cTn id="28" fill="hold">
                            <p:stCondLst>
                              <p:cond delay="8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p:cTn id="36" dur="500" fill="hold"/>
                                        <p:tgtEl>
                                          <p:spTgt spid="44"/>
                                        </p:tgtEl>
                                        <p:attrNameLst>
                                          <p:attrName>ppt_w</p:attrName>
                                        </p:attrNameLst>
                                      </p:cBhvr>
                                      <p:tavLst>
                                        <p:tav tm="0">
                                          <p:val>
                                            <p:fltVal val="0"/>
                                          </p:val>
                                        </p:tav>
                                        <p:tav tm="100000">
                                          <p:val>
                                            <p:strVal val="#ppt_w"/>
                                          </p:val>
                                        </p:tav>
                                      </p:tavLst>
                                    </p:anim>
                                    <p:anim calcmode="lin" valueType="num">
                                      <p:cBhvr>
                                        <p:cTn id="37" dur="500" fill="hold"/>
                                        <p:tgtEl>
                                          <p:spTgt spid="44"/>
                                        </p:tgtEl>
                                        <p:attrNameLst>
                                          <p:attrName>ppt_h</p:attrName>
                                        </p:attrNameLst>
                                      </p:cBhvr>
                                      <p:tavLst>
                                        <p:tav tm="0">
                                          <p:val>
                                            <p:fltVal val="0"/>
                                          </p:val>
                                        </p:tav>
                                        <p:tav tm="100000">
                                          <p:val>
                                            <p:strVal val="#ppt_h"/>
                                          </p:val>
                                        </p:tav>
                                      </p:tavLst>
                                    </p:anim>
                                    <p:animEffect transition="in" filter="fade">
                                      <p:cBhvr>
                                        <p:cTn id="38" dur="500"/>
                                        <p:tgtEl>
                                          <p:spTgt spid="44"/>
                                        </p:tgtEl>
                                      </p:cBhvr>
                                    </p:animEffect>
                                  </p:childTnLst>
                                </p:cTn>
                              </p:par>
                              <p:par>
                                <p:cTn id="39" presetID="53" presetClass="entr" presetSubtype="16" fill="hold" nodeType="withEffect">
                                  <p:stCondLst>
                                    <p:cond delay="30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Effect transition="in" filter="fade">
                                      <p:cBhvr>
                                        <p:cTn id="43" dur="500"/>
                                        <p:tgtEl>
                                          <p:spTgt spid="49"/>
                                        </p:tgtEl>
                                      </p:cBhvr>
                                    </p:animEffect>
                                  </p:childTnLst>
                                </p:cTn>
                              </p:par>
                              <p:par>
                                <p:cTn id="44" presetID="53" presetClass="entr" presetSubtype="16" fill="hold" nodeType="withEffect">
                                  <p:stCondLst>
                                    <p:cond delay="600"/>
                                  </p:stCondLst>
                                  <p:childTnLst>
                                    <p:set>
                                      <p:cBhvr>
                                        <p:cTn id="45" dur="1" fill="hold">
                                          <p:stCondLst>
                                            <p:cond delay="0"/>
                                          </p:stCondLst>
                                        </p:cTn>
                                        <p:tgtEl>
                                          <p:spTgt spid="54"/>
                                        </p:tgtEl>
                                        <p:attrNameLst>
                                          <p:attrName>style.visibility</p:attrName>
                                        </p:attrNameLst>
                                      </p:cBhvr>
                                      <p:to>
                                        <p:strVal val="visible"/>
                                      </p:to>
                                    </p:set>
                                    <p:anim calcmode="lin" valueType="num">
                                      <p:cBhvr>
                                        <p:cTn id="46" dur="500" fill="hold"/>
                                        <p:tgtEl>
                                          <p:spTgt spid="54"/>
                                        </p:tgtEl>
                                        <p:attrNameLst>
                                          <p:attrName>ppt_w</p:attrName>
                                        </p:attrNameLst>
                                      </p:cBhvr>
                                      <p:tavLst>
                                        <p:tav tm="0">
                                          <p:val>
                                            <p:fltVal val="0"/>
                                          </p:val>
                                        </p:tav>
                                        <p:tav tm="100000">
                                          <p:val>
                                            <p:strVal val="#ppt_w"/>
                                          </p:val>
                                        </p:tav>
                                      </p:tavLst>
                                    </p:anim>
                                    <p:anim calcmode="lin" valueType="num">
                                      <p:cBhvr>
                                        <p:cTn id="47" dur="500" fill="hold"/>
                                        <p:tgtEl>
                                          <p:spTgt spid="54"/>
                                        </p:tgtEl>
                                        <p:attrNameLst>
                                          <p:attrName>ppt_h</p:attrName>
                                        </p:attrNameLst>
                                      </p:cBhvr>
                                      <p:tavLst>
                                        <p:tav tm="0">
                                          <p:val>
                                            <p:fltVal val="0"/>
                                          </p:val>
                                        </p:tav>
                                        <p:tav tm="100000">
                                          <p:val>
                                            <p:strVal val="#ppt_h"/>
                                          </p:val>
                                        </p:tav>
                                      </p:tavLst>
                                    </p:anim>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heel(1)">
                                      <p:cBhvr>
                                        <p:cTn id="53" dur="800"/>
                                        <p:tgtEl>
                                          <p:spTgt spid="39"/>
                                        </p:tgtEl>
                                      </p:cBhvr>
                                    </p:animEffect>
                                  </p:childTnLst>
                                </p:cTn>
                              </p:par>
                              <p:par>
                                <p:cTn id="54" presetID="21" presetClass="entr" presetSubtype="1"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heel(1)">
                                      <p:cBhvr>
                                        <p:cTn id="56" dur="800"/>
                                        <p:tgtEl>
                                          <p:spTgt spid="31"/>
                                        </p:tgtEl>
                                      </p:cBhvr>
                                    </p:animEffect>
                                  </p:childTnLst>
                                </p:cTn>
                              </p:par>
                              <p:par>
                                <p:cTn id="57" presetID="21" presetClass="entr" presetSubtype="1"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heel(1)">
                                      <p:cBhvr>
                                        <p:cTn id="59" dur="8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right)">
                                      <p:cBhvr>
                                        <p:cTn id="64" dur="500"/>
                                        <p:tgtEl>
                                          <p:spTgt spid="38"/>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right)">
                                      <p:cBhvr>
                                        <p:cTn id="67" dur="500"/>
                                        <p:tgtEl>
                                          <p:spTgt spid="2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left)">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right)">
                                      <p:cBhvr>
                                        <p:cTn id="75" dur="500"/>
                                        <p:tgtEl>
                                          <p:spTgt spid="59"/>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wipe(right)">
                                      <p:cBhvr>
                                        <p:cTn id="78" dur="500"/>
                                        <p:tgtEl>
                                          <p:spTgt spid="60"/>
                                        </p:tgtEl>
                                      </p:cBhvr>
                                    </p:animEffect>
                                  </p:childTnLst>
                                </p:cTn>
                              </p:par>
                              <p:par>
                                <p:cTn id="79" presetID="22" presetClass="entr" presetSubtype="2" fill="hold" grpId="0" nodeType="withEffect">
                                  <p:stCondLst>
                                    <p:cond delay="400"/>
                                  </p:stCondLst>
                                  <p:childTnLst>
                                    <p:set>
                                      <p:cBhvr>
                                        <p:cTn id="80" dur="1" fill="hold">
                                          <p:stCondLst>
                                            <p:cond delay="0"/>
                                          </p:stCondLst>
                                        </p:cTn>
                                        <p:tgtEl>
                                          <p:spTgt spid="63"/>
                                        </p:tgtEl>
                                        <p:attrNameLst>
                                          <p:attrName>style.visibility</p:attrName>
                                        </p:attrNameLst>
                                      </p:cBhvr>
                                      <p:to>
                                        <p:strVal val="visible"/>
                                      </p:to>
                                    </p:set>
                                    <p:animEffect transition="in" filter="wipe(right)">
                                      <p:cBhvr>
                                        <p:cTn id="81" dur="500"/>
                                        <p:tgtEl>
                                          <p:spTgt spid="63"/>
                                        </p:tgtEl>
                                      </p:cBhvr>
                                    </p:animEffect>
                                  </p:childTnLst>
                                </p:cTn>
                              </p:par>
                              <p:par>
                                <p:cTn id="82" presetID="22" presetClass="entr" presetSubtype="2" fill="hold" grpId="0" nodeType="withEffect">
                                  <p:stCondLst>
                                    <p:cond delay="400"/>
                                  </p:stCondLst>
                                  <p:childTnLst>
                                    <p:set>
                                      <p:cBhvr>
                                        <p:cTn id="83" dur="1" fill="hold">
                                          <p:stCondLst>
                                            <p:cond delay="0"/>
                                          </p:stCondLst>
                                        </p:cTn>
                                        <p:tgtEl>
                                          <p:spTgt spid="64"/>
                                        </p:tgtEl>
                                        <p:attrNameLst>
                                          <p:attrName>style.visibility</p:attrName>
                                        </p:attrNameLst>
                                      </p:cBhvr>
                                      <p:to>
                                        <p:strVal val="visible"/>
                                      </p:to>
                                    </p:set>
                                    <p:animEffect transition="in" filter="wipe(right)">
                                      <p:cBhvr>
                                        <p:cTn id="84" dur="500"/>
                                        <p:tgtEl>
                                          <p:spTgt spid="64"/>
                                        </p:tgtEl>
                                      </p:cBhvr>
                                    </p:animEffect>
                                  </p:childTnLst>
                                </p:cTn>
                              </p:par>
                              <p:par>
                                <p:cTn id="85" presetID="22" presetClass="entr" presetSubtype="8" fill="hold" grpId="0" nodeType="withEffect">
                                  <p:stCondLst>
                                    <p:cond delay="800"/>
                                  </p:stCondLst>
                                  <p:childTnLst>
                                    <p:set>
                                      <p:cBhvr>
                                        <p:cTn id="86" dur="1" fill="hold">
                                          <p:stCondLst>
                                            <p:cond delay="0"/>
                                          </p:stCondLst>
                                        </p:cTn>
                                        <p:tgtEl>
                                          <p:spTgt spid="61"/>
                                        </p:tgtEl>
                                        <p:attrNameLst>
                                          <p:attrName>style.visibility</p:attrName>
                                        </p:attrNameLst>
                                      </p:cBhvr>
                                      <p:to>
                                        <p:strVal val="visible"/>
                                      </p:to>
                                    </p:set>
                                    <p:animEffect transition="in" filter="wipe(left)">
                                      <p:cBhvr>
                                        <p:cTn id="87" dur="500"/>
                                        <p:tgtEl>
                                          <p:spTgt spid="61"/>
                                        </p:tgtEl>
                                      </p:cBhvr>
                                    </p:animEffect>
                                  </p:childTnLst>
                                </p:cTn>
                              </p:par>
                              <p:par>
                                <p:cTn id="88" presetID="22" presetClass="entr" presetSubtype="8" fill="hold" grpId="0" nodeType="withEffect">
                                  <p:stCondLst>
                                    <p:cond delay="800"/>
                                  </p:stCondLst>
                                  <p:childTnLst>
                                    <p:set>
                                      <p:cBhvr>
                                        <p:cTn id="89" dur="1" fill="hold">
                                          <p:stCondLst>
                                            <p:cond delay="0"/>
                                          </p:stCondLst>
                                        </p:cTn>
                                        <p:tgtEl>
                                          <p:spTgt spid="62"/>
                                        </p:tgtEl>
                                        <p:attrNameLst>
                                          <p:attrName>style.visibility</p:attrName>
                                        </p:attrNameLst>
                                      </p:cBhvr>
                                      <p:to>
                                        <p:strVal val="visible"/>
                                      </p:to>
                                    </p:set>
                                    <p:animEffect transition="in" filter="wipe(left)">
                                      <p:cBhvr>
                                        <p:cTn id="9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3" grpId="0" animBg="1"/>
      <p:bldP spid="34" grpId="0"/>
      <p:bldP spid="35" grpId="0" animBg="1"/>
      <p:bldP spid="26" grpId="0" animBg="1"/>
      <p:bldP spid="30" grpId="0" animBg="1"/>
      <p:bldP spid="38" grpId="0" animBg="1"/>
      <p:bldP spid="59" grpId="0"/>
      <p:bldP spid="60" grpId="0"/>
      <p:bldP spid="61" grpId="0"/>
      <p:bldP spid="62" grpId="0"/>
      <p:bldP spid="63" grpId="0"/>
      <p:bldP spid="6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smtClean="0">
                <a:solidFill>
                  <a:schemeClr val="tx1">
                    <a:lumMod val="65000"/>
                    <a:lumOff val="35000"/>
                  </a:schemeClr>
                </a:solidFill>
              </a:rPr>
              <a:t>延时符</a:t>
            </a:r>
            <a:endParaRPr lang="zh-CN" altLang="en-US" dirty="0">
              <a:solidFill>
                <a:schemeClr val="tx1">
                  <a:lumMod val="65000"/>
                  <a:lumOff val="35000"/>
                </a:schemeClr>
              </a:solidFill>
            </a:endParaRPr>
          </a:p>
        </p:txBody>
      </p:sp>
      <p:sp>
        <p:nvSpPr>
          <p:cNvPr id="76" name="TextBox 75"/>
          <p:cNvSpPr txBox="1"/>
          <p:nvPr/>
        </p:nvSpPr>
        <p:spPr>
          <a:xfrm>
            <a:off x="1100870" y="250030"/>
            <a:ext cx="198508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工作中存在的问题</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7" name="任意多边形 76"/>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78" name="TextBox 77"/>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79" name="流程图: 摘录 7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61" name="TextBox 60"/>
          <p:cNvSpPr txBox="1"/>
          <p:nvPr/>
        </p:nvSpPr>
        <p:spPr>
          <a:xfrm>
            <a:off x="868236" y="1093538"/>
            <a:ext cx="7396361" cy="830997"/>
          </a:xfrm>
          <a:prstGeom prst="rect">
            <a:avLst/>
          </a:prstGeom>
          <a:noFill/>
        </p:spPr>
        <p:txBody>
          <a:bodyPr wrap="square" rtlCol="0">
            <a:spAutoFit/>
          </a:bodyPr>
          <a:lstStyle/>
          <a:p>
            <a:r>
              <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r>
              <a:rPr lang="zh-CN" altLang="en-US" sz="12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a:t>
            </a:r>
            <a:endParaRPr lang="zh-CN" altLang="en-US" sz="1200" dirty="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grpSp>
        <p:nvGrpSpPr>
          <p:cNvPr id="66" name="组合 65"/>
          <p:cNvGrpSpPr/>
          <p:nvPr/>
        </p:nvGrpSpPr>
        <p:grpSpPr>
          <a:xfrm>
            <a:off x="1321789" y="2314036"/>
            <a:ext cx="2011893" cy="2011893"/>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椭圆 8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2931522" y="2314036"/>
            <a:ext cx="2011893" cy="2011893"/>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椭圆 8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541255" y="2314036"/>
            <a:ext cx="2011893" cy="2011893"/>
            <a:chOff x="304800" y="673100"/>
            <a:chExt cx="4000500" cy="4000500"/>
          </a:xfrm>
          <a:effectLst>
            <a:outerShdw blurRad="444500" dist="254000" dir="8100000" algn="tr" rotWithShape="0">
              <a:prstClr val="black">
                <a:alpha val="50000"/>
              </a:prstClr>
            </a:outerShdw>
          </a:effectLst>
        </p:grpSpPr>
        <p:sp>
          <p:nvSpPr>
            <p:cNvPr id="88" name="同心圆 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6150989" y="2314036"/>
            <a:ext cx="2011893" cy="2011893"/>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椭圆 9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TextBox 92"/>
          <p:cNvSpPr txBox="1"/>
          <p:nvPr/>
        </p:nvSpPr>
        <p:spPr>
          <a:xfrm>
            <a:off x="1614914" y="2596707"/>
            <a:ext cx="1228553" cy="1446550"/>
          </a:xfrm>
          <a:prstGeom prst="rect">
            <a:avLst/>
          </a:prstGeom>
          <a:noFill/>
        </p:spPr>
        <p:txBody>
          <a:bodyPr wrap="square" rtlCol="0">
            <a:spAutoFit/>
          </a:bodyPr>
          <a:lstStyle/>
          <a:p>
            <a:r>
              <a:rPr lang="zh-CN" altLang="en-US" sz="1400" dirty="0" smtClean="0">
                <a:solidFill>
                  <a:srgbClr val="C00000"/>
                </a:solidFill>
                <a:latin typeface="方正兰亭细黑_GBK" panose="02000000000000000000" pitchFamily="2" charset="-122"/>
                <a:ea typeface="方正兰亭细黑_GBK" panose="02000000000000000000" pitchFamily="2" charset="-122"/>
              </a:rPr>
              <a:t>     </a:t>
            </a:r>
            <a:r>
              <a:rPr lang="zh-CN" altLang="en-US"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rPr>
              <a:t>问题一</a:t>
            </a:r>
            <a:endParaRPr lang="en-US" altLang="zh-CN"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a:p>
            <a:endParaRPr lang="en-US" altLang="zh-CN" sz="1400" dirty="0" smtClean="0">
              <a:latin typeface="方正兰亭粗黑简体" panose="02000000000000000000" pitchFamily="2" charset="-122"/>
              <a:ea typeface="方正兰亭粗黑简体" panose="02000000000000000000" pitchFamily="2" charset="-122"/>
            </a:endParaRPr>
          </a:p>
          <a:p>
            <a:r>
              <a:rPr lang="zh-CN" altLang="en-US" sz="1000" dirty="0">
                <a:solidFill>
                  <a:srgbClr val="005A9E"/>
                </a:solidFill>
                <a:latin typeface="方正兰亭细黑_GBK" panose="02000000000000000000" pitchFamily="2" charset="-122"/>
                <a:ea typeface="方正兰亭细黑_GBK" panose="02000000000000000000" pitchFamily="2" charset="-122"/>
              </a:rPr>
              <a:t>您的内容打在这里，或者通过复制您的文本后，在此框中选择粘贴，并选择只保留文字。您的内容打在这里</a:t>
            </a:r>
            <a:r>
              <a:rPr lang="zh-CN" altLang="en-US" sz="1000" dirty="0" smtClean="0">
                <a:solidFill>
                  <a:srgbClr val="005A9E"/>
                </a:solidFill>
                <a:latin typeface="方正兰亭细黑_GBK" panose="02000000000000000000" pitchFamily="2" charset="-122"/>
                <a:ea typeface="方正兰亭细黑_GBK" panose="02000000000000000000" pitchFamily="2" charset="-122"/>
              </a:rPr>
              <a:t>，</a:t>
            </a:r>
            <a:endParaRPr lang="zh-CN" altLang="en-US" sz="1000" dirty="0">
              <a:solidFill>
                <a:srgbClr val="005A9E"/>
              </a:solidFill>
              <a:latin typeface="方正兰亭细黑_GBK" panose="02000000000000000000" pitchFamily="2" charset="-122"/>
              <a:ea typeface="方正兰亭细黑_GBK" panose="02000000000000000000" pitchFamily="2" charset="-122"/>
            </a:endParaRPr>
          </a:p>
        </p:txBody>
      </p:sp>
      <p:sp>
        <p:nvSpPr>
          <p:cNvPr id="94" name="椭圆 93"/>
          <p:cNvSpPr/>
          <p:nvPr/>
        </p:nvSpPr>
        <p:spPr>
          <a:xfrm>
            <a:off x="4733882" y="3966715"/>
            <a:ext cx="500908" cy="500908"/>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5876212" y="4191026"/>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2711095" y="4191385"/>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2414761" y="4309724"/>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6334350" y="4196045"/>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3221076" y="4188540"/>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6712110" y="4319947"/>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4009165" y="4223151"/>
            <a:ext cx="250454" cy="250454"/>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6885813" y="4189744"/>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4310388" y="4197799"/>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7518574" y="4246935"/>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6059573" y="4007241"/>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2229191" y="4320231"/>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665187" y="4043338"/>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3364863" y="4135185"/>
            <a:ext cx="322151" cy="322151"/>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5234790" y="4187922"/>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365699" y="4191255"/>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1080489" y="4322487"/>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2931181" y="4007984"/>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1849476" y="4244318"/>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6352322" y="4050533"/>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7889292" y="4181961"/>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TextBox 134"/>
          <p:cNvSpPr txBox="1"/>
          <p:nvPr/>
        </p:nvSpPr>
        <p:spPr>
          <a:xfrm>
            <a:off x="3243726" y="2586952"/>
            <a:ext cx="1228553" cy="1446550"/>
          </a:xfrm>
          <a:prstGeom prst="rect">
            <a:avLst/>
          </a:prstGeom>
          <a:noFill/>
        </p:spPr>
        <p:txBody>
          <a:bodyPr wrap="square" rtlCol="0">
            <a:spAutoFit/>
          </a:bodyPr>
          <a:lstStyle/>
          <a:p>
            <a:r>
              <a:rPr lang="zh-CN" altLang="en-US" sz="1400" dirty="0" smtClean="0">
                <a:solidFill>
                  <a:srgbClr val="C00000"/>
                </a:solidFill>
                <a:latin typeface="方正兰亭细黑_GBK" panose="02000000000000000000" pitchFamily="2" charset="-122"/>
                <a:ea typeface="方正兰亭细黑_GBK" panose="02000000000000000000" pitchFamily="2" charset="-122"/>
              </a:rPr>
              <a:t>     </a:t>
            </a:r>
            <a:r>
              <a:rPr lang="zh-CN" altLang="en-US"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rPr>
              <a:t>问题二</a:t>
            </a:r>
            <a:endParaRPr lang="en-US" altLang="zh-CN"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a:p>
            <a:endParaRPr lang="en-US" altLang="zh-CN" sz="1400" dirty="0" smtClean="0">
              <a:latin typeface="方正兰亭粗黑简体" panose="02000000000000000000" pitchFamily="2" charset="-122"/>
              <a:ea typeface="方正兰亭粗黑简体" panose="02000000000000000000" pitchFamily="2" charset="-122"/>
            </a:endParaRPr>
          </a:p>
          <a:p>
            <a:r>
              <a:rPr lang="zh-CN" altLang="en-US" sz="1000" dirty="0">
                <a:solidFill>
                  <a:srgbClr val="005A9E"/>
                </a:solidFill>
                <a:latin typeface="方正兰亭细黑_GBK" panose="02000000000000000000" pitchFamily="2" charset="-122"/>
                <a:ea typeface="方正兰亭细黑_GBK" panose="02000000000000000000" pitchFamily="2" charset="-122"/>
              </a:rPr>
              <a:t>您的内容打在这里，或者通过复制您的文本后，在此框中选择粘贴，并选择只保留文字。您的内容打在这里</a:t>
            </a:r>
            <a:r>
              <a:rPr lang="zh-CN" altLang="en-US" sz="1000" dirty="0" smtClean="0">
                <a:solidFill>
                  <a:srgbClr val="005A9E"/>
                </a:solidFill>
                <a:latin typeface="方正兰亭细黑_GBK" panose="02000000000000000000" pitchFamily="2" charset="-122"/>
                <a:ea typeface="方正兰亭细黑_GBK" panose="02000000000000000000" pitchFamily="2" charset="-122"/>
              </a:rPr>
              <a:t>，</a:t>
            </a:r>
            <a:endParaRPr lang="zh-CN" altLang="en-US" sz="1000" dirty="0">
              <a:solidFill>
                <a:srgbClr val="005A9E"/>
              </a:solidFill>
              <a:latin typeface="方正兰亭细黑_GBK" panose="02000000000000000000" pitchFamily="2" charset="-122"/>
              <a:ea typeface="方正兰亭细黑_GBK" panose="02000000000000000000" pitchFamily="2" charset="-122"/>
            </a:endParaRPr>
          </a:p>
        </p:txBody>
      </p:sp>
      <p:sp>
        <p:nvSpPr>
          <p:cNvPr id="136" name="TextBox 135"/>
          <p:cNvSpPr txBox="1"/>
          <p:nvPr/>
        </p:nvSpPr>
        <p:spPr>
          <a:xfrm>
            <a:off x="4878645" y="2573677"/>
            <a:ext cx="1228553" cy="1446550"/>
          </a:xfrm>
          <a:prstGeom prst="rect">
            <a:avLst/>
          </a:prstGeom>
          <a:noFill/>
        </p:spPr>
        <p:txBody>
          <a:bodyPr wrap="square" rtlCol="0">
            <a:spAutoFit/>
          </a:bodyPr>
          <a:lstStyle/>
          <a:p>
            <a:r>
              <a:rPr lang="zh-CN" altLang="en-US" sz="1400" dirty="0" smtClean="0">
                <a:solidFill>
                  <a:schemeClr val="tx1">
                    <a:lumMod val="65000"/>
                    <a:lumOff val="35000"/>
                  </a:schemeClr>
                </a:solidFill>
                <a:latin typeface="方正兰亭细黑_GBK" panose="02000000000000000000" pitchFamily="2" charset="-122"/>
                <a:ea typeface="方正兰亭细黑_GBK" panose="02000000000000000000" pitchFamily="2" charset="-122"/>
              </a:rPr>
              <a:t>     </a:t>
            </a:r>
            <a:r>
              <a:rPr lang="zh-CN" altLang="en-US"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rPr>
              <a:t>问题三</a:t>
            </a:r>
            <a:endParaRPr lang="en-US" altLang="zh-CN"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a:p>
            <a:endParaRPr lang="en-US" altLang="zh-CN" sz="1400" dirty="0" smtClean="0">
              <a:solidFill>
                <a:schemeClr val="tx2"/>
              </a:solidFill>
              <a:latin typeface="方正兰亭粗黑简体" panose="02000000000000000000" pitchFamily="2" charset="-122"/>
              <a:ea typeface="方正兰亭粗黑简体" panose="02000000000000000000" pitchFamily="2" charset="-122"/>
            </a:endParaRPr>
          </a:p>
          <a:p>
            <a:r>
              <a:rPr lang="zh-CN" altLang="en-US" sz="1000" dirty="0">
                <a:solidFill>
                  <a:srgbClr val="005A9E"/>
                </a:solidFill>
                <a:latin typeface="方正兰亭细黑_GBK" panose="02000000000000000000" pitchFamily="2" charset="-122"/>
                <a:ea typeface="方正兰亭细黑_GBK" panose="02000000000000000000" pitchFamily="2" charset="-122"/>
              </a:rPr>
              <a:t>您的内容打在这里，或者通过复制您的文本后，在此框中选择粘贴，并选择只保留文字。您的内容打在这里</a:t>
            </a:r>
            <a:r>
              <a:rPr lang="zh-CN" altLang="en-US" sz="1000" dirty="0" smtClean="0">
                <a:solidFill>
                  <a:srgbClr val="005A9E"/>
                </a:solidFill>
                <a:latin typeface="方正兰亭细黑_GBK" panose="02000000000000000000" pitchFamily="2" charset="-122"/>
                <a:ea typeface="方正兰亭细黑_GBK" panose="02000000000000000000" pitchFamily="2" charset="-122"/>
              </a:rPr>
              <a:t>，</a:t>
            </a:r>
            <a:endParaRPr lang="zh-CN" altLang="en-US" sz="1000" dirty="0">
              <a:solidFill>
                <a:srgbClr val="005A9E"/>
              </a:solidFill>
              <a:latin typeface="方正兰亭细黑_GBK" panose="02000000000000000000" pitchFamily="2" charset="-122"/>
              <a:ea typeface="方正兰亭细黑_GBK" panose="02000000000000000000" pitchFamily="2" charset="-122"/>
            </a:endParaRPr>
          </a:p>
        </p:txBody>
      </p:sp>
      <p:sp>
        <p:nvSpPr>
          <p:cNvPr id="137" name="TextBox 136"/>
          <p:cNvSpPr txBox="1"/>
          <p:nvPr/>
        </p:nvSpPr>
        <p:spPr>
          <a:xfrm>
            <a:off x="6512267" y="2588743"/>
            <a:ext cx="1228553" cy="1446550"/>
          </a:xfrm>
          <a:prstGeom prst="rect">
            <a:avLst/>
          </a:prstGeom>
          <a:noFill/>
        </p:spPr>
        <p:txBody>
          <a:bodyPr wrap="square" rtlCol="0">
            <a:spAutoFit/>
          </a:bodyPr>
          <a:lstStyle/>
          <a:p>
            <a:r>
              <a:rPr lang="zh-CN" altLang="en-US" sz="1400" dirty="0" smtClean="0">
                <a:solidFill>
                  <a:schemeClr val="tx1">
                    <a:lumMod val="65000"/>
                    <a:lumOff val="35000"/>
                  </a:schemeClr>
                </a:solidFill>
                <a:latin typeface="方正兰亭细黑_GBK" panose="02000000000000000000" pitchFamily="2" charset="-122"/>
                <a:ea typeface="方正兰亭细黑_GBK" panose="02000000000000000000" pitchFamily="2" charset="-122"/>
              </a:rPr>
              <a:t>     </a:t>
            </a:r>
            <a:r>
              <a:rPr lang="zh-CN" altLang="en-US"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rPr>
              <a:t>问题四</a:t>
            </a:r>
            <a:endParaRPr lang="en-US" altLang="zh-CN" sz="1400" dirty="0" smtClean="0">
              <a:solidFill>
                <a:schemeClr val="tx1">
                  <a:lumMod val="65000"/>
                  <a:lumOff val="35000"/>
                </a:schemeClr>
              </a:solidFill>
              <a:latin typeface="方正兰亭粗黑简体" panose="02000000000000000000" pitchFamily="2" charset="-122"/>
              <a:ea typeface="方正兰亭粗黑简体" panose="02000000000000000000" pitchFamily="2" charset="-122"/>
            </a:endParaRPr>
          </a:p>
          <a:p>
            <a:endParaRPr lang="en-US" altLang="zh-CN" sz="1400" dirty="0" smtClean="0">
              <a:latin typeface="方正兰亭粗黑简体" panose="02000000000000000000" pitchFamily="2" charset="-122"/>
              <a:ea typeface="方正兰亭粗黑简体" panose="02000000000000000000" pitchFamily="2" charset="-122"/>
            </a:endParaRPr>
          </a:p>
          <a:p>
            <a:r>
              <a:rPr lang="zh-CN" altLang="en-US" sz="1000" dirty="0">
                <a:solidFill>
                  <a:srgbClr val="005A9E"/>
                </a:solidFill>
                <a:latin typeface="方正兰亭细黑_GBK" panose="02000000000000000000" pitchFamily="2" charset="-122"/>
                <a:ea typeface="方正兰亭细黑_GBK" panose="02000000000000000000" pitchFamily="2" charset="-122"/>
              </a:rPr>
              <a:t>您的内容打在这里，或者通过复制您的文本后，在此框中选择粘贴，并选择只保留文字。您的内容打在这里</a:t>
            </a:r>
            <a:r>
              <a:rPr lang="zh-CN" altLang="en-US" sz="1000" dirty="0" smtClean="0">
                <a:solidFill>
                  <a:srgbClr val="005A9E"/>
                </a:solidFill>
                <a:latin typeface="方正兰亭细黑_GBK" panose="02000000000000000000" pitchFamily="2" charset="-122"/>
                <a:ea typeface="方正兰亭细黑_GBK" panose="02000000000000000000" pitchFamily="2" charset="-122"/>
              </a:rPr>
              <a:t>，</a:t>
            </a:r>
            <a:endParaRPr lang="zh-CN" altLang="en-US" sz="1000" dirty="0">
              <a:solidFill>
                <a:srgbClr val="005A9E"/>
              </a:solidFill>
              <a:latin typeface="方正兰亭细黑_GBK" panose="02000000000000000000" pitchFamily="2" charset="-122"/>
              <a:ea typeface="方正兰亭细黑_GBK" panose="020000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00" advClick="0" advTm="0">
        <p14:flip dir="r"/>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0-#ppt_w/2"/>
                                              </p:val>
                                            </p:tav>
                                            <p:tav tm="100000">
                                              <p:val>
                                                <p:strVal val="#ppt_x"/>
                                              </p:val>
                                            </p:tav>
                                          </p:tavLst>
                                        </p:anim>
                                        <p:anim calcmode="lin" valueType="num">
                                          <p:cBhvr additive="base">
                                            <p:cTn id="8" dur="500" fill="hold"/>
                                            <p:tgtEl>
                                              <p:spTgt spid="7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0-#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76"/>
                                            </p:tgtEl>
                                            <p:attrNameLst>
                                              <p:attrName>style.visibility</p:attrName>
                                            </p:attrNameLst>
                                          </p:cBhvr>
                                          <p:to>
                                            <p:strVal val="visible"/>
                                          </p:to>
                                        </p:set>
                                        <p:anim calcmode="lin" valueType="num">
                                          <p:cBhvr>
                                            <p:cTn id="17"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6"/>
                                            </p:tgtEl>
                                            <p:attrNameLst>
                                              <p:attrName>ppt_y</p:attrName>
                                            </p:attrNameLst>
                                          </p:cBhvr>
                                          <p:tavLst>
                                            <p:tav tm="0">
                                              <p:val>
                                                <p:strVal val="#ppt_y"/>
                                              </p:val>
                                            </p:tav>
                                            <p:tav tm="100000">
                                              <p:val>
                                                <p:strVal val="#ppt_y"/>
                                              </p:val>
                                            </p:tav>
                                          </p:tavLst>
                                        </p:anim>
                                        <p:anim calcmode="lin" valueType="num">
                                          <p:cBhvr>
                                            <p:cTn id="19"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6"/>
                                            </p:tgtEl>
                                          </p:cBhvr>
                                        </p:animEffect>
                                      </p:childTnLst>
                                    </p:cTn>
                                  </p:par>
                                </p:childTnLst>
                              </p:cTn>
                            </p:par>
                            <p:par>
                              <p:cTn id="22" fill="hold">
                                <p:stCondLst>
                                  <p:cond delay="8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20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 calcmode="lin" valueType="num">
                                          <p:cBhvr additive="base">
                                            <p:cTn id="30" dur="500" fill="hold"/>
                                            <p:tgtEl>
                                              <p:spTgt spid="77"/>
                                            </p:tgtEl>
                                            <p:attrNameLst>
                                              <p:attrName>ppt_x</p:attrName>
                                            </p:attrNameLst>
                                          </p:cBhvr>
                                          <p:tavLst>
                                            <p:tav tm="0">
                                              <p:val>
                                                <p:strVal val="0-#ppt_w/2"/>
                                              </p:val>
                                            </p:tav>
                                            <p:tav tm="100000">
                                              <p:val>
                                                <p:strVal val="#ppt_x"/>
                                              </p:val>
                                            </p:tav>
                                          </p:tavLst>
                                        </p:anim>
                                        <p:anim calcmode="lin" valueType="num">
                                          <p:cBhvr additive="base">
                                            <p:cTn id="31" dur="500" fill="hold"/>
                                            <p:tgtEl>
                                              <p:spTgt spid="77"/>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18" presetClass="entr" presetSubtype="3"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strips(upRight)">
                                          <p:cBhvr>
                                            <p:cTn id="35" dur="500"/>
                                            <p:tgtEl>
                                              <p:spTgt spid="61"/>
                                            </p:tgtEl>
                                          </p:cBhvr>
                                        </p:animEffect>
                                      </p:childTnLst>
                                    </p:cTn>
                                  </p:par>
                                </p:childTnLst>
                              </p:cTn>
                            </p:par>
                            <p:par>
                              <p:cTn id="36" fill="hold">
                                <p:stCondLst>
                                  <p:cond delay="1000"/>
                                </p:stCondLst>
                                <p:childTnLst>
                                  <p:par>
                                    <p:cTn id="37" presetID="2" presetClass="entr" presetSubtype="2" fill="hold" nodeType="afterEffect" p14:presetBounceEnd="40000">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14:bounceEnd="40000">
                                          <p:cBhvr additive="base">
                                            <p:cTn id="39" dur="5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40" dur="500" fill="hold"/>
                                            <p:tgtEl>
                                              <p:spTgt spid="6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14:presetBounceEnd="40000">
                                      <p:stCondLst>
                                        <p:cond delay="300"/>
                                      </p:stCondLst>
                                      <p:childTnLst>
                                        <p:set>
                                          <p:cBhvr>
                                            <p:cTn id="42" dur="1" fill="hold">
                                              <p:stCondLst>
                                                <p:cond delay="0"/>
                                              </p:stCondLst>
                                            </p:cTn>
                                            <p:tgtEl>
                                              <p:spTgt spid="84"/>
                                            </p:tgtEl>
                                            <p:attrNameLst>
                                              <p:attrName>style.visibility</p:attrName>
                                            </p:attrNameLst>
                                          </p:cBhvr>
                                          <p:to>
                                            <p:strVal val="visible"/>
                                          </p:to>
                                        </p:set>
                                        <p:anim calcmode="lin" valueType="num" p14:bounceEnd="40000">
                                          <p:cBhvr additive="base">
                                            <p:cTn id="43" dur="500" fill="hold"/>
                                            <p:tgtEl>
                                              <p:spTgt spid="84"/>
                                            </p:tgtEl>
                                            <p:attrNameLst>
                                              <p:attrName>ppt_x</p:attrName>
                                            </p:attrNameLst>
                                          </p:cBhvr>
                                          <p:tavLst>
                                            <p:tav tm="0">
                                              <p:val>
                                                <p:strVal val="1+#ppt_w/2"/>
                                              </p:val>
                                            </p:tav>
                                            <p:tav tm="100000">
                                              <p:val>
                                                <p:strVal val="#ppt_x"/>
                                              </p:val>
                                            </p:tav>
                                          </p:tavLst>
                                        </p:anim>
                                        <p:anim calcmode="lin" valueType="num" p14:bounceEnd="40000">
                                          <p:cBhvr additive="base">
                                            <p:cTn id="44" dur="500" fill="hold"/>
                                            <p:tgtEl>
                                              <p:spTgt spid="84"/>
                                            </p:tgtEl>
                                            <p:attrNameLst>
                                              <p:attrName>ppt_y</p:attrName>
                                            </p:attrNameLst>
                                          </p:cBhvr>
                                          <p:tavLst>
                                            <p:tav tm="0">
                                              <p:val>
                                                <p:strVal val="#ppt_y"/>
                                              </p:val>
                                            </p:tav>
                                            <p:tav tm="100000">
                                              <p:val>
                                                <p:strVal val="#ppt_y"/>
                                              </p:val>
                                            </p:tav>
                                          </p:tavLst>
                                        </p:anim>
                                      </p:childTnLst>
                                    </p:cTn>
                                  </p:par>
                                  <p:par>
                                    <p:cTn id="45" presetID="12" presetClass="entr" presetSubtype="8" fill="hold" grpId="0" nodeType="withEffect">
                                      <p:stCondLst>
                                        <p:cond delay="300"/>
                                      </p:stCondLst>
                                      <p:childTnLst>
                                        <p:set>
                                          <p:cBhvr>
                                            <p:cTn id="46" dur="1" fill="hold">
                                              <p:stCondLst>
                                                <p:cond delay="0"/>
                                              </p:stCondLst>
                                            </p:cTn>
                                            <p:tgtEl>
                                              <p:spTgt spid="93"/>
                                            </p:tgtEl>
                                            <p:attrNameLst>
                                              <p:attrName>style.visibility</p:attrName>
                                            </p:attrNameLst>
                                          </p:cBhvr>
                                          <p:to>
                                            <p:strVal val="visible"/>
                                          </p:to>
                                        </p:set>
                                        <p:anim calcmode="lin" valueType="num">
                                          <p:cBhvr additive="base">
                                            <p:cTn id="47" dur="500"/>
                                            <p:tgtEl>
                                              <p:spTgt spid="93"/>
                                            </p:tgtEl>
                                            <p:attrNameLst>
                                              <p:attrName>ppt_x</p:attrName>
                                            </p:attrNameLst>
                                          </p:cBhvr>
                                          <p:tavLst>
                                            <p:tav tm="0">
                                              <p:val>
                                                <p:strVal val="#ppt_x-#ppt_w*1.125000"/>
                                              </p:val>
                                            </p:tav>
                                            <p:tav tm="100000">
                                              <p:val>
                                                <p:strVal val="#ppt_x"/>
                                              </p:val>
                                            </p:tav>
                                          </p:tavLst>
                                        </p:anim>
                                        <p:animEffect transition="in" filter="wipe(right)">
                                          <p:cBhvr>
                                            <p:cTn id="48" dur="500"/>
                                            <p:tgtEl>
                                              <p:spTgt spid="93"/>
                                            </p:tgtEl>
                                          </p:cBhvr>
                                        </p:animEffect>
                                      </p:childTnLst>
                                    </p:cTn>
                                  </p:par>
                                  <p:par>
                                    <p:cTn id="49" presetID="2" presetClass="entr" presetSubtype="2" fill="hold" nodeType="withEffect" p14:presetBounceEnd="40000">
                                      <p:stCondLst>
                                        <p:cond delay="600"/>
                                      </p:stCondLst>
                                      <p:childTnLst>
                                        <p:set>
                                          <p:cBhvr>
                                            <p:cTn id="50" dur="1" fill="hold">
                                              <p:stCondLst>
                                                <p:cond delay="0"/>
                                              </p:stCondLst>
                                            </p:cTn>
                                            <p:tgtEl>
                                              <p:spTgt spid="87"/>
                                            </p:tgtEl>
                                            <p:attrNameLst>
                                              <p:attrName>style.visibility</p:attrName>
                                            </p:attrNameLst>
                                          </p:cBhvr>
                                          <p:to>
                                            <p:strVal val="visible"/>
                                          </p:to>
                                        </p:set>
                                        <p:anim calcmode="lin" valueType="num" p14:bounceEnd="40000">
                                          <p:cBhvr additive="base">
                                            <p:cTn id="51" dur="500" fill="hold"/>
                                            <p:tgtEl>
                                              <p:spTgt spid="87"/>
                                            </p:tgtEl>
                                            <p:attrNameLst>
                                              <p:attrName>ppt_x</p:attrName>
                                            </p:attrNameLst>
                                          </p:cBhvr>
                                          <p:tavLst>
                                            <p:tav tm="0">
                                              <p:val>
                                                <p:strVal val="1+#ppt_w/2"/>
                                              </p:val>
                                            </p:tav>
                                            <p:tav tm="100000">
                                              <p:val>
                                                <p:strVal val="#ppt_x"/>
                                              </p:val>
                                            </p:tav>
                                          </p:tavLst>
                                        </p:anim>
                                        <p:anim calcmode="lin" valueType="num" p14:bounceEnd="40000">
                                          <p:cBhvr additive="base">
                                            <p:cTn id="52" dur="500" fill="hold"/>
                                            <p:tgtEl>
                                              <p:spTgt spid="8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14:presetBounceEnd="40000">
                                      <p:stCondLst>
                                        <p:cond delay="900"/>
                                      </p:stCondLst>
                                      <p:childTnLst>
                                        <p:set>
                                          <p:cBhvr>
                                            <p:cTn id="54" dur="1" fill="hold">
                                              <p:stCondLst>
                                                <p:cond delay="0"/>
                                              </p:stCondLst>
                                            </p:cTn>
                                            <p:tgtEl>
                                              <p:spTgt spid="90"/>
                                            </p:tgtEl>
                                            <p:attrNameLst>
                                              <p:attrName>style.visibility</p:attrName>
                                            </p:attrNameLst>
                                          </p:cBhvr>
                                          <p:to>
                                            <p:strVal val="visible"/>
                                          </p:to>
                                        </p:set>
                                        <p:anim calcmode="lin" valueType="num" p14:bounceEnd="40000">
                                          <p:cBhvr additive="base">
                                            <p:cTn id="55" dur="500" fill="hold"/>
                                            <p:tgtEl>
                                              <p:spTgt spid="90"/>
                                            </p:tgtEl>
                                            <p:attrNameLst>
                                              <p:attrName>ppt_x</p:attrName>
                                            </p:attrNameLst>
                                          </p:cBhvr>
                                          <p:tavLst>
                                            <p:tav tm="0">
                                              <p:val>
                                                <p:strVal val="1+#ppt_w/2"/>
                                              </p:val>
                                            </p:tav>
                                            <p:tav tm="100000">
                                              <p:val>
                                                <p:strVal val="#ppt_x"/>
                                              </p:val>
                                            </p:tav>
                                          </p:tavLst>
                                        </p:anim>
                                        <p:anim calcmode="lin" valueType="num" p14:bounceEnd="40000">
                                          <p:cBhvr additive="base">
                                            <p:cTn id="56" dur="500" fill="hold"/>
                                            <p:tgtEl>
                                              <p:spTgt spid="90"/>
                                            </p:tgtEl>
                                            <p:attrNameLst>
                                              <p:attrName>ppt_y</p:attrName>
                                            </p:attrNameLst>
                                          </p:cBhvr>
                                          <p:tavLst>
                                            <p:tav tm="0">
                                              <p:val>
                                                <p:strVal val="#ppt_y"/>
                                              </p:val>
                                            </p:tav>
                                            <p:tav tm="100000">
                                              <p:val>
                                                <p:strVal val="#ppt_y"/>
                                              </p:val>
                                            </p:tav>
                                          </p:tavLst>
                                        </p:anim>
                                      </p:childTnLst>
                                    </p:cTn>
                                  </p:par>
                                  <p:par>
                                    <p:cTn id="57" presetID="12" presetClass="entr" presetSubtype="8" fill="hold" grpId="0" nodeType="withEffect">
                                      <p:stCondLst>
                                        <p:cond delay="300"/>
                                      </p:stCondLst>
                                      <p:childTnLst>
                                        <p:set>
                                          <p:cBhvr>
                                            <p:cTn id="58" dur="1" fill="hold">
                                              <p:stCondLst>
                                                <p:cond delay="0"/>
                                              </p:stCondLst>
                                            </p:cTn>
                                            <p:tgtEl>
                                              <p:spTgt spid="135"/>
                                            </p:tgtEl>
                                            <p:attrNameLst>
                                              <p:attrName>style.visibility</p:attrName>
                                            </p:attrNameLst>
                                          </p:cBhvr>
                                          <p:to>
                                            <p:strVal val="visible"/>
                                          </p:to>
                                        </p:set>
                                        <p:anim calcmode="lin" valueType="num">
                                          <p:cBhvr additive="base">
                                            <p:cTn id="59" dur="500"/>
                                            <p:tgtEl>
                                              <p:spTgt spid="135"/>
                                            </p:tgtEl>
                                            <p:attrNameLst>
                                              <p:attrName>ppt_x</p:attrName>
                                            </p:attrNameLst>
                                          </p:cBhvr>
                                          <p:tavLst>
                                            <p:tav tm="0">
                                              <p:val>
                                                <p:strVal val="#ppt_x-#ppt_w*1.125000"/>
                                              </p:val>
                                            </p:tav>
                                            <p:tav tm="100000">
                                              <p:val>
                                                <p:strVal val="#ppt_x"/>
                                              </p:val>
                                            </p:tav>
                                          </p:tavLst>
                                        </p:anim>
                                        <p:animEffect transition="in" filter="wipe(right)">
                                          <p:cBhvr>
                                            <p:cTn id="60" dur="500"/>
                                            <p:tgtEl>
                                              <p:spTgt spid="135"/>
                                            </p:tgtEl>
                                          </p:cBhvr>
                                        </p:animEffect>
                                      </p:childTnLst>
                                    </p:cTn>
                                  </p:par>
                                  <p:par>
                                    <p:cTn id="61" presetID="12" presetClass="entr" presetSubtype="8" fill="hold" grpId="0" nodeType="withEffect">
                                      <p:stCondLst>
                                        <p:cond delay="300"/>
                                      </p:stCondLst>
                                      <p:childTnLst>
                                        <p:set>
                                          <p:cBhvr>
                                            <p:cTn id="62" dur="1" fill="hold">
                                              <p:stCondLst>
                                                <p:cond delay="0"/>
                                              </p:stCondLst>
                                            </p:cTn>
                                            <p:tgtEl>
                                              <p:spTgt spid="136"/>
                                            </p:tgtEl>
                                            <p:attrNameLst>
                                              <p:attrName>style.visibility</p:attrName>
                                            </p:attrNameLst>
                                          </p:cBhvr>
                                          <p:to>
                                            <p:strVal val="visible"/>
                                          </p:to>
                                        </p:set>
                                        <p:anim calcmode="lin" valueType="num">
                                          <p:cBhvr additive="base">
                                            <p:cTn id="63" dur="500"/>
                                            <p:tgtEl>
                                              <p:spTgt spid="136"/>
                                            </p:tgtEl>
                                            <p:attrNameLst>
                                              <p:attrName>ppt_x</p:attrName>
                                            </p:attrNameLst>
                                          </p:cBhvr>
                                          <p:tavLst>
                                            <p:tav tm="0">
                                              <p:val>
                                                <p:strVal val="#ppt_x-#ppt_w*1.125000"/>
                                              </p:val>
                                            </p:tav>
                                            <p:tav tm="100000">
                                              <p:val>
                                                <p:strVal val="#ppt_x"/>
                                              </p:val>
                                            </p:tav>
                                          </p:tavLst>
                                        </p:anim>
                                        <p:animEffect transition="in" filter="wipe(right)">
                                          <p:cBhvr>
                                            <p:cTn id="64" dur="500"/>
                                            <p:tgtEl>
                                              <p:spTgt spid="136"/>
                                            </p:tgtEl>
                                          </p:cBhvr>
                                        </p:animEffect>
                                      </p:childTnLst>
                                    </p:cTn>
                                  </p:par>
                                  <p:par>
                                    <p:cTn id="65" presetID="12" presetClass="entr" presetSubtype="8" fill="hold" grpId="0" nodeType="withEffect">
                                      <p:stCondLst>
                                        <p:cond delay="300"/>
                                      </p:stCondLst>
                                      <p:childTnLst>
                                        <p:set>
                                          <p:cBhvr>
                                            <p:cTn id="66" dur="1" fill="hold">
                                              <p:stCondLst>
                                                <p:cond delay="0"/>
                                              </p:stCondLst>
                                            </p:cTn>
                                            <p:tgtEl>
                                              <p:spTgt spid="137"/>
                                            </p:tgtEl>
                                            <p:attrNameLst>
                                              <p:attrName>style.visibility</p:attrName>
                                            </p:attrNameLst>
                                          </p:cBhvr>
                                          <p:to>
                                            <p:strVal val="visible"/>
                                          </p:to>
                                        </p:set>
                                        <p:anim calcmode="lin" valueType="num">
                                          <p:cBhvr additive="base">
                                            <p:cTn id="67" dur="500"/>
                                            <p:tgtEl>
                                              <p:spTgt spid="137"/>
                                            </p:tgtEl>
                                            <p:attrNameLst>
                                              <p:attrName>ppt_x</p:attrName>
                                            </p:attrNameLst>
                                          </p:cBhvr>
                                          <p:tavLst>
                                            <p:tav tm="0">
                                              <p:val>
                                                <p:strVal val="#ppt_x-#ppt_w*1.125000"/>
                                              </p:val>
                                            </p:tav>
                                            <p:tav tm="100000">
                                              <p:val>
                                                <p:strVal val="#ppt_x"/>
                                              </p:val>
                                            </p:tav>
                                          </p:tavLst>
                                        </p:anim>
                                        <p:animEffect transition="in" filter="wipe(right)">
                                          <p:cBhvr>
                                            <p:cTn id="68" dur="500"/>
                                            <p:tgtEl>
                                              <p:spTgt spid="137"/>
                                            </p:tgtEl>
                                          </p:cBhvr>
                                        </p:animEffect>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94"/>
                                            </p:tgtEl>
                                            <p:attrNameLst>
                                              <p:attrName>style.visibility</p:attrName>
                                            </p:attrNameLst>
                                          </p:cBhvr>
                                          <p:to>
                                            <p:strVal val="visible"/>
                                          </p:to>
                                        </p:set>
                                        <p:anim calcmode="lin" valueType="num">
                                          <p:cBhvr>
                                            <p:cTn id="72" dur="500" fill="hold"/>
                                            <p:tgtEl>
                                              <p:spTgt spid="94"/>
                                            </p:tgtEl>
                                            <p:attrNameLst>
                                              <p:attrName>ppt_w</p:attrName>
                                            </p:attrNameLst>
                                          </p:cBhvr>
                                          <p:tavLst>
                                            <p:tav tm="0">
                                              <p:val>
                                                <p:fltVal val="0"/>
                                              </p:val>
                                            </p:tav>
                                            <p:tav tm="100000">
                                              <p:val>
                                                <p:strVal val="#ppt_w"/>
                                              </p:val>
                                            </p:tav>
                                          </p:tavLst>
                                        </p:anim>
                                        <p:anim calcmode="lin" valueType="num">
                                          <p:cBhvr>
                                            <p:cTn id="73" dur="500" fill="hold"/>
                                            <p:tgtEl>
                                              <p:spTgt spid="94"/>
                                            </p:tgtEl>
                                            <p:attrNameLst>
                                              <p:attrName>ppt_h</p:attrName>
                                            </p:attrNameLst>
                                          </p:cBhvr>
                                          <p:tavLst>
                                            <p:tav tm="0">
                                              <p:val>
                                                <p:fltVal val="0"/>
                                              </p:val>
                                            </p:tav>
                                            <p:tav tm="100000">
                                              <p:val>
                                                <p:strVal val="#ppt_h"/>
                                              </p:val>
                                            </p:tav>
                                          </p:tavLst>
                                        </p:anim>
                                        <p:animEffect transition="in" filter="fade">
                                          <p:cBhvr>
                                            <p:cTn id="74" dur="500"/>
                                            <p:tgtEl>
                                              <p:spTgt spid="94"/>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95"/>
                                            </p:tgtEl>
                                            <p:attrNameLst>
                                              <p:attrName>style.visibility</p:attrName>
                                            </p:attrNameLst>
                                          </p:cBhvr>
                                          <p:to>
                                            <p:strVal val="visible"/>
                                          </p:to>
                                        </p:set>
                                        <p:anim calcmode="lin" valueType="num">
                                          <p:cBhvr>
                                            <p:cTn id="77" dur="500" fill="hold"/>
                                            <p:tgtEl>
                                              <p:spTgt spid="95"/>
                                            </p:tgtEl>
                                            <p:attrNameLst>
                                              <p:attrName>ppt_w</p:attrName>
                                            </p:attrNameLst>
                                          </p:cBhvr>
                                          <p:tavLst>
                                            <p:tav tm="0">
                                              <p:val>
                                                <p:fltVal val="0"/>
                                              </p:val>
                                            </p:tav>
                                            <p:tav tm="100000">
                                              <p:val>
                                                <p:strVal val="#ppt_w"/>
                                              </p:val>
                                            </p:tav>
                                          </p:tavLst>
                                        </p:anim>
                                        <p:anim calcmode="lin" valueType="num">
                                          <p:cBhvr>
                                            <p:cTn id="78" dur="500" fill="hold"/>
                                            <p:tgtEl>
                                              <p:spTgt spid="95"/>
                                            </p:tgtEl>
                                            <p:attrNameLst>
                                              <p:attrName>ppt_h</p:attrName>
                                            </p:attrNameLst>
                                          </p:cBhvr>
                                          <p:tavLst>
                                            <p:tav tm="0">
                                              <p:val>
                                                <p:fltVal val="0"/>
                                              </p:val>
                                            </p:tav>
                                            <p:tav tm="100000">
                                              <p:val>
                                                <p:strVal val="#ppt_h"/>
                                              </p:val>
                                            </p:tav>
                                          </p:tavLst>
                                        </p:anim>
                                        <p:animEffect transition="in" filter="fade">
                                          <p:cBhvr>
                                            <p:cTn id="79" dur="500"/>
                                            <p:tgtEl>
                                              <p:spTgt spid="9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96"/>
                                            </p:tgtEl>
                                            <p:attrNameLst>
                                              <p:attrName>style.visibility</p:attrName>
                                            </p:attrNameLst>
                                          </p:cBhvr>
                                          <p:to>
                                            <p:strVal val="visible"/>
                                          </p:to>
                                        </p:set>
                                        <p:anim calcmode="lin" valueType="num">
                                          <p:cBhvr>
                                            <p:cTn id="82" dur="500" fill="hold"/>
                                            <p:tgtEl>
                                              <p:spTgt spid="96"/>
                                            </p:tgtEl>
                                            <p:attrNameLst>
                                              <p:attrName>ppt_w</p:attrName>
                                            </p:attrNameLst>
                                          </p:cBhvr>
                                          <p:tavLst>
                                            <p:tav tm="0">
                                              <p:val>
                                                <p:fltVal val="0"/>
                                              </p:val>
                                            </p:tav>
                                            <p:tav tm="100000">
                                              <p:val>
                                                <p:strVal val="#ppt_w"/>
                                              </p:val>
                                            </p:tav>
                                          </p:tavLst>
                                        </p:anim>
                                        <p:anim calcmode="lin" valueType="num">
                                          <p:cBhvr>
                                            <p:cTn id="83" dur="500" fill="hold"/>
                                            <p:tgtEl>
                                              <p:spTgt spid="96"/>
                                            </p:tgtEl>
                                            <p:attrNameLst>
                                              <p:attrName>ppt_h</p:attrName>
                                            </p:attrNameLst>
                                          </p:cBhvr>
                                          <p:tavLst>
                                            <p:tav tm="0">
                                              <p:val>
                                                <p:fltVal val="0"/>
                                              </p:val>
                                            </p:tav>
                                            <p:tav tm="100000">
                                              <p:val>
                                                <p:strVal val="#ppt_h"/>
                                              </p:val>
                                            </p:tav>
                                          </p:tavLst>
                                        </p:anim>
                                        <p:animEffect transition="in" filter="fade">
                                          <p:cBhvr>
                                            <p:cTn id="84" dur="500"/>
                                            <p:tgtEl>
                                              <p:spTgt spid="9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p:cTn id="87" dur="500" fill="hold"/>
                                            <p:tgtEl>
                                              <p:spTgt spid="97"/>
                                            </p:tgtEl>
                                            <p:attrNameLst>
                                              <p:attrName>ppt_w</p:attrName>
                                            </p:attrNameLst>
                                          </p:cBhvr>
                                          <p:tavLst>
                                            <p:tav tm="0">
                                              <p:val>
                                                <p:fltVal val="0"/>
                                              </p:val>
                                            </p:tav>
                                            <p:tav tm="100000">
                                              <p:val>
                                                <p:strVal val="#ppt_w"/>
                                              </p:val>
                                            </p:tav>
                                          </p:tavLst>
                                        </p:anim>
                                        <p:anim calcmode="lin" valueType="num">
                                          <p:cBhvr>
                                            <p:cTn id="88" dur="500" fill="hold"/>
                                            <p:tgtEl>
                                              <p:spTgt spid="97"/>
                                            </p:tgtEl>
                                            <p:attrNameLst>
                                              <p:attrName>ppt_h</p:attrName>
                                            </p:attrNameLst>
                                          </p:cBhvr>
                                          <p:tavLst>
                                            <p:tav tm="0">
                                              <p:val>
                                                <p:fltVal val="0"/>
                                              </p:val>
                                            </p:tav>
                                            <p:tav tm="100000">
                                              <p:val>
                                                <p:strVal val="#ppt_h"/>
                                              </p:val>
                                            </p:tav>
                                          </p:tavLst>
                                        </p:anim>
                                        <p:animEffect transition="in" filter="fade">
                                          <p:cBhvr>
                                            <p:cTn id="89" dur="500"/>
                                            <p:tgtEl>
                                              <p:spTgt spid="97"/>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03"/>
                                            </p:tgtEl>
                                            <p:attrNameLst>
                                              <p:attrName>style.visibility</p:attrName>
                                            </p:attrNameLst>
                                          </p:cBhvr>
                                          <p:to>
                                            <p:strVal val="visible"/>
                                          </p:to>
                                        </p:set>
                                        <p:anim calcmode="lin" valueType="num">
                                          <p:cBhvr>
                                            <p:cTn id="102" dur="500" fill="hold"/>
                                            <p:tgtEl>
                                              <p:spTgt spid="103"/>
                                            </p:tgtEl>
                                            <p:attrNameLst>
                                              <p:attrName>ppt_w</p:attrName>
                                            </p:attrNameLst>
                                          </p:cBhvr>
                                          <p:tavLst>
                                            <p:tav tm="0">
                                              <p:val>
                                                <p:fltVal val="0"/>
                                              </p:val>
                                            </p:tav>
                                            <p:tav tm="100000">
                                              <p:val>
                                                <p:strVal val="#ppt_w"/>
                                              </p:val>
                                            </p:tav>
                                          </p:tavLst>
                                        </p:anim>
                                        <p:anim calcmode="lin" valueType="num">
                                          <p:cBhvr>
                                            <p:cTn id="103" dur="500" fill="hold"/>
                                            <p:tgtEl>
                                              <p:spTgt spid="103"/>
                                            </p:tgtEl>
                                            <p:attrNameLst>
                                              <p:attrName>ppt_h</p:attrName>
                                            </p:attrNameLst>
                                          </p:cBhvr>
                                          <p:tavLst>
                                            <p:tav tm="0">
                                              <p:val>
                                                <p:fltVal val="0"/>
                                              </p:val>
                                            </p:tav>
                                            <p:tav tm="100000">
                                              <p:val>
                                                <p:strVal val="#ppt_h"/>
                                              </p:val>
                                            </p:tav>
                                          </p:tavLst>
                                        </p:anim>
                                        <p:animEffect transition="in" filter="fade">
                                          <p:cBhvr>
                                            <p:cTn id="104" dur="500"/>
                                            <p:tgtEl>
                                              <p:spTgt spid="10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16"/>
                                            </p:tgtEl>
                                            <p:attrNameLst>
                                              <p:attrName>style.visibility</p:attrName>
                                            </p:attrNameLst>
                                          </p:cBhvr>
                                          <p:to>
                                            <p:strVal val="visible"/>
                                          </p:to>
                                        </p:set>
                                        <p:anim calcmode="lin" valueType="num">
                                          <p:cBhvr>
                                            <p:cTn id="107" dur="500" fill="hold"/>
                                            <p:tgtEl>
                                              <p:spTgt spid="116"/>
                                            </p:tgtEl>
                                            <p:attrNameLst>
                                              <p:attrName>ppt_w</p:attrName>
                                            </p:attrNameLst>
                                          </p:cBhvr>
                                          <p:tavLst>
                                            <p:tav tm="0">
                                              <p:val>
                                                <p:fltVal val="0"/>
                                              </p:val>
                                            </p:tav>
                                            <p:tav tm="100000">
                                              <p:val>
                                                <p:strVal val="#ppt_w"/>
                                              </p:val>
                                            </p:tav>
                                          </p:tavLst>
                                        </p:anim>
                                        <p:anim calcmode="lin" valueType="num">
                                          <p:cBhvr>
                                            <p:cTn id="108" dur="500" fill="hold"/>
                                            <p:tgtEl>
                                              <p:spTgt spid="116"/>
                                            </p:tgtEl>
                                            <p:attrNameLst>
                                              <p:attrName>ppt_h</p:attrName>
                                            </p:attrNameLst>
                                          </p:cBhvr>
                                          <p:tavLst>
                                            <p:tav tm="0">
                                              <p:val>
                                                <p:fltVal val="0"/>
                                              </p:val>
                                            </p:tav>
                                            <p:tav tm="100000">
                                              <p:val>
                                                <p:strVal val="#ppt_h"/>
                                              </p:val>
                                            </p:tav>
                                          </p:tavLst>
                                        </p:anim>
                                        <p:animEffect transition="in" filter="fade">
                                          <p:cBhvr>
                                            <p:cTn id="109" dur="500"/>
                                            <p:tgtEl>
                                              <p:spTgt spid="116"/>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500" fill="hold"/>
                                            <p:tgtEl>
                                              <p:spTgt spid="117"/>
                                            </p:tgtEl>
                                            <p:attrNameLst>
                                              <p:attrName>ppt_w</p:attrName>
                                            </p:attrNameLst>
                                          </p:cBhvr>
                                          <p:tavLst>
                                            <p:tav tm="0">
                                              <p:val>
                                                <p:fltVal val="0"/>
                                              </p:val>
                                            </p:tav>
                                            <p:tav tm="100000">
                                              <p:val>
                                                <p:strVal val="#ppt_w"/>
                                              </p:val>
                                            </p:tav>
                                          </p:tavLst>
                                        </p:anim>
                                        <p:anim calcmode="lin" valueType="num">
                                          <p:cBhvr>
                                            <p:cTn id="113" dur="500" fill="hold"/>
                                            <p:tgtEl>
                                              <p:spTgt spid="117"/>
                                            </p:tgtEl>
                                            <p:attrNameLst>
                                              <p:attrName>ppt_h</p:attrName>
                                            </p:attrNameLst>
                                          </p:cBhvr>
                                          <p:tavLst>
                                            <p:tav tm="0">
                                              <p:val>
                                                <p:fltVal val="0"/>
                                              </p:val>
                                            </p:tav>
                                            <p:tav tm="100000">
                                              <p:val>
                                                <p:strVal val="#ppt_h"/>
                                              </p:val>
                                            </p:tav>
                                          </p:tavLst>
                                        </p:anim>
                                        <p:animEffect transition="in" filter="fade">
                                          <p:cBhvr>
                                            <p:cTn id="114" dur="500"/>
                                            <p:tgtEl>
                                              <p:spTgt spid="117"/>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122"/>
                                            </p:tgtEl>
                                            <p:attrNameLst>
                                              <p:attrName>style.visibility</p:attrName>
                                            </p:attrNameLst>
                                          </p:cBhvr>
                                          <p:to>
                                            <p:strVal val="visible"/>
                                          </p:to>
                                        </p:set>
                                        <p:anim calcmode="lin" valueType="num">
                                          <p:cBhvr>
                                            <p:cTn id="117" dur="500" fill="hold"/>
                                            <p:tgtEl>
                                              <p:spTgt spid="122"/>
                                            </p:tgtEl>
                                            <p:attrNameLst>
                                              <p:attrName>ppt_w</p:attrName>
                                            </p:attrNameLst>
                                          </p:cBhvr>
                                          <p:tavLst>
                                            <p:tav tm="0">
                                              <p:val>
                                                <p:fltVal val="0"/>
                                              </p:val>
                                            </p:tav>
                                            <p:tav tm="100000">
                                              <p:val>
                                                <p:strVal val="#ppt_w"/>
                                              </p:val>
                                            </p:tav>
                                          </p:tavLst>
                                        </p:anim>
                                        <p:anim calcmode="lin" valueType="num">
                                          <p:cBhvr>
                                            <p:cTn id="118" dur="500" fill="hold"/>
                                            <p:tgtEl>
                                              <p:spTgt spid="122"/>
                                            </p:tgtEl>
                                            <p:attrNameLst>
                                              <p:attrName>ppt_h</p:attrName>
                                            </p:attrNameLst>
                                          </p:cBhvr>
                                          <p:tavLst>
                                            <p:tav tm="0">
                                              <p:val>
                                                <p:fltVal val="0"/>
                                              </p:val>
                                            </p:tav>
                                            <p:tav tm="100000">
                                              <p:val>
                                                <p:strVal val="#ppt_h"/>
                                              </p:val>
                                            </p:tav>
                                          </p:tavLst>
                                        </p:anim>
                                        <p:animEffect transition="in" filter="fade">
                                          <p:cBhvr>
                                            <p:cTn id="119" dur="500"/>
                                            <p:tgtEl>
                                              <p:spTgt spid="122"/>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23"/>
                                            </p:tgtEl>
                                            <p:attrNameLst>
                                              <p:attrName>style.visibility</p:attrName>
                                            </p:attrNameLst>
                                          </p:cBhvr>
                                          <p:to>
                                            <p:strVal val="visible"/>
                                          </p:to>
                                        </p:set>
                                        <p:anim calcmode="lin" valueType="num">
                                          <p:cBhvr>
                                            <p:cTn id="122" dur="500" fill="hold"/>
                                            <p:tgtEl>
                                              <p:spTgt spid="123"/>
                                            </p:tgtEl>
                                            <p:attrNameLst>
                                              <p:attrName>ppt_w</p:attrName>
                                            </p:attrNameLst>
                                          </p:cBhvr>
                                          <p:tavLst>
                                            <p:tav tm="0">
                                              <p:val>
                                                <p:fltVal val="0"/>
                                              </p:val>
                                            </p:tav>
                                            <p:tav tm="100000">
                                              <p:val>
                                                <p:strVal val="#ppt_w"/>
                                              </p:val>
                                            </p:tav>
                                          </p:tavLst>
                                        </p:anim>
                                        <p:anim calcmode="lin" valueType="num">
                                          <p:cBhvr>
                                            <p:cTn id="123" dur="500" fill="hold"/>
                                            <p:tgtEl>
                                              <p:spTgt spid="123"/>
                                            </p:tgtEl>
                                            <p:attrNameLst>
                                              <p:attrName>ppt_h</p:attrName>
                                            </p:attrNameLst>
                                          </p:cBhvr>
                                          <p:tavLst>
                                            <p:tav tm="0">
                                              <p:val>
                                                <p:fltVal val="0"/>
                                              </p:val>
                                            </p:tav>
                                            <p:tav tm="100000">
                                              <p:val>
                                                <p:strVal val="#ppt_h"/>
                                              </p:val>
                                            </p:tav>
                                          </p:tavLst>
                                        </p:anim>
                                        <p:animEffect transition="in" filter="fade">
                                          <p:cBhvr>
                                            <p:cTn id="124" dur="500"/>
                                            <p:tgtEl>
                                              <p:spTgt spid="123"/>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124"/>
                                            </p:tgtEl>
                                            <p:attrNameLst>
                                              <p:attrName>style.visibility</p:attrName>
                                            </p:attrNameLst>
                                          </p:cBhvr>
                                          <p:to>
                                            <p:strVal val="visible"/>
                                          </p:to>
                                        </p:set>
                                        <p:anim calcmode="lin" valueType="num">
                                          <p:cBhvr>
                                            <p:cTn id="127" dur="500" fill="hold"/>
                                            <p:tgtEl>
                                              <p:spTgt spid="124"/>
                                            </p:tgtEl>
                                            <p:attrNameLst>
                                              <p:attrName>ppt_w</p:attrName>
                                            </p:attrNameLst>
                                          </p:cBhvr>
                                          <p:tavLst>
                                            <p:tav tm="0">
                                              <p:val>
                                                <p:fltVal val="0"/>
                                              </p:val>
                                            </p:tav>
                                            <p:tav tm="100000">
                                              <p:val>
                                                <p:strVal val="#ppt_w"/>
                                              </p:val>
                                            </p:tav>
                                          </p:tavLst>
                                        </p:anim>
                                        <p:anim calcmode="lin" valueType="num">
                                          <p:cBhvr>
                                            <p:cTn id="128" dur="500" fill="hold"/>
                                            <p:tgtEl>
                                              <p:spTgt spid="124"/>
                                            </p:tgtEl>
                                            <p:attrNameLst>
                                              <p:attrName>ppt_h</p:attrName>
                                            </p:attrNameLst>
                                          </p:cBhvr>
                                          <p:tavLst>
                                            <p:tav tm="0">
                                              <p:val>
                                                <p:fltVal val="0"/>
                                              </p:val>
                                            </p:tav>
                                            <p:tav tm="100000">
                                              <p:val>
                                                <p:strVal val="#ppt_h"/>
                                              </p:val>
                                            </p:tav>
                                          </p:tavLst>
                                        </p:anim>
                                        <p:animEffect transition="in" filter="fade">
                                          <p:cBhvr>
                                            <p:cTn id="129" dur="500"/>
                                            <p:tgtEl>
                                              <p:spTgt spid="124"/>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125"/>
                                            </p:tgtEl>
                                            <p:attrNameLst>
                                              <p:attrName>style.visibility</p:attrName>
                                            </p:attrNameLst>
                                          </p:cBhvr>
                                          <p:to>
                                            <p:strVal val="visible"/>
                                          </p:to>
                                        </p:set>
                                        <p:anim calcmode="lin" valueType="num">
                                          <p:cBhvr>
                                            <p:cTn id="132" dur="500" fill="hold"/>
                                            <p:tgtEl>
                                              <p:spTgt spid="125"/>
                                            </p:tgtEl>
                                            <p:attrNameLst>
                                              <p:attrName>ppt_w</p:attrName>
                                            </p:attrNameLst>
                                          </p:cBhvr>
                                          <p:tavLst>
                                            <p:tav tm="0">
                                              <p:val>
                                                <p:fltVal val="0"/>
                                              </p:val>
                                            </p:tav>
                                            <p:tav tm="100000">
                                              <p:val>
                                                <p:strVal val="#ppt_w"/>
                                              </p:val>
                                            </p:tav>
                                          </p:tavLst>
                                        </p:anim>
                                        <p:anim calcmode="lin" valueType="num">
                                          <p:cBhvr>
                                            <p:cTn id="133" dur="500" fill="hold"/>
                                            <p:tgtEl>
                                              <p:spTgt spid="125"/>
                                            </p:tgtEl>
                                            <p:attrNameLst>
                                              <p:attrName>ppt_h</p:attrName>
                                            </p:attrNameLst>
                                          </p:cBhvr>
                                          <p:tavLst>
                                            <p:tav tm="0">
                                              <p:val>
                                                <p:fltVal val="0"/>
                                              </p:val>
                                            </p:tav>
                                            <p:tav tm="100000">
                                              <p:val>
                                                <p:strVal val="#ppt_h"/>
                                              </p:val>
                                            </p:tav>
                                          </p:tavLst>
                                        </p:anim>
                                        <p:animEffect transition="in" filter="fade">
                                          <p:cBhvr>
                                            <p:cTn id="134" dur="500"/>
                                            <p:tgtEl>
                                              <p:spTgt spid="125"/>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126"/>
                                            </p:tgtEl>
                                            <p:attrNameLst>
                                              <p:attrName>style.visibility</p:attrName>
                                            </p:attrNameLst>
                                          </p:cBhvr>
                                          <p:to>
                                            <p:strVal val="visible"/>
                                          </p:to>
                                        </p:set>
                                        <p:anim calcmode="lin" valueType="num">
                                          <p:cBhvr>
                                            <p:cTn id="137" dur="500" fill="hold"/>
                                            <p:tgtEl>
                                              <p:spTgt spid="126"/>
                                            </p:tgtEl>
                                            <p:attrNameLst>
                                              <p:attrName>ppt_w</p:attrName>
                                            </p:attrNameLst>
                                          </p:cBhvr>
                                          <p:tavLst>
                                            <p:tav tm="0">
                                              <p:val>
                                                <p:fltVal val="0"/>
                                              </p:val>
                                            </p:tav>
                                            <p:tav tm="100000">
                                              <p:val>
                                                <p:strVal val="#ppt_w"/>
                                              </p:val>
                                            </p:tav>
                                          </p:tavLst>
                                        </p:anim>
                                        <p:anim calcmode="lin" valueType="num">
                                          <p:cBhvr>
                                            <p:cTn id="138" dur="500" fill="hold"/>
                                            <p:tgtEl>
                                              <p:spTgt spid="126"/>
                                            </p:tgtEl>
                                            <p:attrNameLst>
                                              <p:attrName>ppt_h</p:attrName>
                                            </p:attrNameLst>
                                          </p:cBhvr>
                                          <p:tavLst>
                                            <p:tav tm="0">
                                              <p:val>
                                                <p:fltVal val="0"/>
                                              </p:val>
                                            </p:tav>
                                            <p:tav tm="100000">
                                              <p:val>
                                                <p:strVal val="#ppt_h"/>
                                              </p:val>
                                            </p:tav>
                                          </p:tavLst>
                                        </p:anim>
                                        <p:animEffect transition="in" filter="fade">
                                          <p:cBhvr>
                                            <p:cTn id="139" dur="500"/>
                                            <p:tgtEl>
                                              <p:spTgt spid="126"/>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27"/>
                                            </p:tgtEl>
                                            <p:attrNameLst>
                                              <p:attrName>style.visibility</p:attrName>
                                            </p:attrNameLst>
                                          </p:cBhvr>
                                          <p:to>
                                            <p:strVal val="visible"/>
                                          </p:to>
                                        </p:set>
                                        <p:anim calcmode="lin" valueType="num">
                                          <p:cBhvr>
                                            <p:cTn id="142" dur="500" fill="hold"/>
                                            <p:tgtEl>
                                              <p:spTgt spid="127"/>
                                            </p:tgtEl>
                                            <p:attrNameLst>
                                              <p:attrName>ppt_w</p:attrName>
                                            </p:attrNameLst>
                                          </p:cBhvr>
                                          <p:tavLst>
                                            <p:tav tm="0">
                                              <p:val>
                                                <p:fltVal val="0"/>
                                              </p:val>
                                            </p:tav>
                                            <p:tav tm="100000">
                                              <p:val>
                                                <p:strVal val="#ppt_w"/>
                                              </p:val>
                                            </p:tav>
                                          </p:tavLst>
                                        </p:anim>
                                        <p:anim calcmode="lin" valueType="num">
                                          <p:cBhvr>
                                            <p:cTn id="143" dur="500" fill="hold"/>
                                            <p:tgtEl>
                                              <p:spTgt spid="127"/>
                                            </p:tgtEl>
                                            <p:attrNameLst>
                                              <p:attrName>ppt_h</p:attrName>
                                            </p:attrNameLst>
                                          </p:cBhvr>
                                          <p:tavLst>
                                            <p:tav tm="0">
                                              <p:val>
                                                <p:fltVal val="0"/>
                                              </p:val>
                                            </p:tav>
                                            <p:tav tm="100000">
                                              <p:val>
                                                <p:strVal val="#ppt_h"/>
                                              </p:val>
                                            </p:tav>
                                          </p:tavLst>
                                        </p:anim>
                                        <p:animEffect transition="in" filter="fade">
                                          <p:cBhvr>
                                            <p:cTn id="144" dur="500"/>
                                            <p:tgtEl>
                                              <p:spTgt spid="127"/>
                                            </p:tgtEl>
                                          </p:cBhvr>
                                        </p:animEffect>
                                      </p:childTnLst>
                                    </p:cTn>
                                  </p:par>
                                  <p:par>
                                    <p:cTn id="145" presetID="53" presetClass="entr" presetSubtype="16" fill="hold" grpId="0" nodeType="withEffect">
                                      <p:stCondLst>
                                        <p:cond delay="400"/>
                                      </p:stCondLst>
                                      <p:childTnLst>
                                        <p:set>
                                          <p:cBhvr>
                                            <p:cTn id="146" dur="1" fill="hold">
                                              <p:stCondLst>
                                                <p:cond delay="0"/>
                                              </p:stCondLst>
                                            </p:cTn>
                                            <p:tgtEl>
                                              <p:spTgt spid="128"/>
                                            </p:tgtEl>
                                            <p:attrNameLst>
                                              <p:attrName>style.visibility</p:attrName>
                                            </p:attrNameLst>
                                          </p:cBhvr>
                                          <p:to>
                                            <p:strVal val="visible"/>
                                          </p:to>
                                        </p:set>
                                        <p:anim calcmode="lin" valueType="num">
                                          <p:cBhvr>
                                            <p:cTn id="147" dur="500" fill="hold"/>
                                            <p:tgtEl>
                                              <p:spTgt spid="128"/>
                                            </p:tgtEl>
                                            <p:attrNameLst>
                                              <p:attrName>ppt_w</p:attrName>
                                            </p:attrNameLst>
                                          </p:cBhvr>
                                          <p:tavLst>
                                            <p:tav tm="0">
                                              <p:val>
                                                <p:fltVal val="0"/>
                                              </p:val>
                                            </p:tav>
                                            <p:tav tm="100000">
                                              <p:val>
                                                <p:strVal val="#ppt_w"/>
                                              </p:val>
                                            </p:tav>
                                          </p:tavLst>
                                        </p:anim>
                                        <p:anim calcmode="lin" valueType="num">
                                          <p:cBhvr>
                                            <p:cTn id="148" dur="500" fill="hold"/>
                                            <p:tgtEl>
                                              <p:spTgt spid="128"/>
                                            </p:tgtEl>
                                            <p:attrNameLst>
                                              <p:attrName>ppt_h</p:attrName>
                                            </p:attrNameLst>
                                          </p:cBhvr>
                                          <p:tavLst>
                                            <p:tav tm="0">
                                              <p:val>
                                                <p:fltVal val="0"/>
                                              </p:val>
                                            </p:tav>
                                            <p:tav tm="100000">
                                              <p:val>
                                                <p:strVal val="#ppt_h"/>
                                              </p:val>
                                            </p:tav>
                                          </p:tavLst>
                                        </p:anim>
                                        <p:animEffect transition="in" filter="fade">
                                          <p:cBhvr>
                                            <p:cTn id="149" dur="500"/>
                                            <p:tgtEl>
                                              <p:spTgt spid="128"/>
                                            </p:tgtEl>
                                          </p:cBhvr>
                                        </p:animEffect>
                                      </p:childTnLst>
                                    </p:cTn>
                                  </p:par>
                                  <p:par>
                                    <p:cTn id="150" presetID="53" presetClass="entr" presetSubtype="16" fill="hold" grpId="0" nodeType="withEffect">
                                      <p:stCondLst>
                                        <p:cond delay="200"/>
                                      </p:stCondLst>
                                      <p:childTnLst>
                                        <p:set>
                                          <p:cBhvr>
                                            <p:cTn id="151" dur="1" fill="hold">
                                              <p:stCondLst>
                                                <p:cond delay="0"/>
                                              </p:stCondLst>
                                            </p:cTn>
                                            <p:tgtEl>
                                              <p:spTgt spid="129"/>
                                            </p:tgtEl>
                                            <p:attrNameLst>
                                              <p:attrName>style.visibility</p:attrName>
                                            </p:attrNameLst>
                                          </p:cBhvr>
                                          <p:to>
                                            <p:strVal val="visible"/>
                                          </p:to>
                                        </p:set>
                                        <p:anim calcmode="lin" valueType="num">
                                          <p:cBhvr>
                                            <p:cTn id="152" dur="500" fill="hold"/>
                                            <p:tgtEl>
                                              <p:spTgt spid="129"/>
                                            </p:tgtEl>
                                            <p:attrNameLst>
                                              <p:attrName>ppt_w</p:attrName>
                                            </p:attrNameLst>
                                          </p:cBhvr>
                                          <p:tavLst>
                                            <p:tav tm="0">
                                              <p:val>
                                                <p:fltVal val="0"/>
                                              </p:val>
                                            </p:tav>
                                            <p:tav tm="100000">
                                              <p:val>
                                                <p:strVal val="#ppt_w"/>
                                              </p:val>
                                            </p:tav>
                                          </p:tavLst>
                                        </p:anim>
                                        <p:anim calcmode="lin" valueType="num">
                                          <p:cBhvr>
                                            <p:cTn id="153" dur="500" fill="hold"/>
                                            <p:tgtEl>
                                              <p:spTgt spid="129"/>
                                            </p:tgtEl>
                                            <p:attrNameLst>
                                              <p:attrName>ppt_h</p:attrName>
                                            </p:attrNameLst>
                                          </p:cBhvr>
                                          <p:tavLst>
                                            <p:tav tm="0">
                                              <p:val>
                                                <p:fltVal val="0"/>
                                              </p:val>
                                            </p:tav>
                                            <p:tav tm="100000">
                                              <p:val>
                                                <p:strVal val="#ppt_h"/>
                                              </p:val>
                                            </p:tav>
                                          </p:tavLst>
                                        </p:anim>
                                        <p:animEffect transition="in" filter="fade">
                                          <p:cBhvr>
                                            <p:cTn id="154" dur="500"/>
                                            <p:tgtEl>
                                              <p:spTgt spid="129"/>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30"/>
                                            </p:tgtEl>
                                            <p:attrNameLst>
                                              <p:attrName>style.visibility</p:attrName>
                                            </p:attrNameLst>
                                          </p:cBhvr>
                                          <p:to>
                                            <p:strVal val="visible"/>
                                          </p:to>
                                        </p:set>
                                        <p:anim calcmode="lin" valueType="num">
                                          <p:cBhvr>
                                            <p:cTn id="157" dur="500" fill="hold"/>
                                            <p:tgtEl>
                                              <p:spTgt spid="130"/>
                                            </p:tgtEl>
                                            <p:attrNameLst>
                                              <p:attrName>ppt_w</p:attrName>
                                            </p:attrNameLst>
                                          </p:cBhvr>
                                          <p:tavLst>
                                            <p:tav tm="0">
                                              <p:val>
                                                <p:fltVal val="0"/>
                                              </p:val>
                                            </p:tav>
                                            <p:tav tm="100000">
                                              <p:val>
                                                <p:strVal val="#ppt_w"/>
                                              </p:val>
                                            </p:tav>
                                          </p:tavLst>
                                        </p:anim>
                                        <p:anim calcmode="lin" valueType="num">
                                          <p:cBhvr>
                                            <p:cTn id="158" dur="500" fill="hold"/>
                                            <p:tgtEl>
                                              <p:spTgt spid="130"/>
                                            </p:tgtEl>
                                            <p:attrNameLst>
                                              <p:attrName>ppt_h</p:attrName>
                                            </p:attrNameLst>
                                          </p:cBhvr>
                                          <p:tavLst>
                                            <p:tav tm="0">
                                              <p:val>
                                                <p:fltVal val="0"/>
                                              </p:val>
                                            </p:tav>
                                            <p:tav tm="100000">
                                              <p:val>
                                                <p:strVal val="#ppt_h"/>
                                              </p:val>
                                            </p:tav>
                                          </p:tavLst>
                                        </p:anim>
                                        <p:animEffect transition="in" filter="fade">
                                          <p:cBhvr>
                                            <p:cTn id="159" dur="500"/>
                                            <p:tgtEl>
                                              <p:spTgt spid="130"/>
                                            </p:tgtEl>
                                          </p:cBhvr>
                                        </p:animEffect>
                                      </p:childTnLst>
                                    </p:cTn>
                                  </p:par>
                                  <p:par>
                                    <p:cTn id="160" presetID="53" presetClass="entr" presetSubtype="16" fill="hold" grpId="0" nodeType="withEffect">
                                      <p:stCondLst>
                                        <p:cond delay="400"/>
                                      </p:stCondLst>
                                      <p:childTnLst>
                                        <p:set>
                                          <p:cBhvr>
                                            <p:cTn id="161" dur="1" fill="hold">
                                              <p:stCondLst>
                                                <p:cond delay="0"/>
                                              </p:stCondLst>
                                            </p:cTn>
                                            <p:tgtEl>
                                              <p:spTgt spid="131"/>
                                            </p:tgtEl>
                                            <p:attrNameLst>
                                              <p:attrName>style.visibility</p:attrName>
                                            </p:attrNameLst>
                                          </p:cBhvr>
                                          <p:to>
                                            <p:strVal val="visible"/>
                                          </p:to>
                                        </p:set>
                                        <p:anim calcmode="lin" valueType="num">
                                          <p:cBhvr>
                                            <p:cTn id="162" dur="500" fill="hold"/>
                                            <p:tgtEl>
                                              <p:spTgt spid="131"/>
                                            </p:tgtEl>
                                            <p:attrNameLst>
                                              <p:attrName>ppt_w</p:attrName>
                                            </p:attrNameLst>
                                          </p:cBhvr>
                                          <p:tavLst>
                                            <p:tav tm="0">
                                              <p:val>
                                                <p:fltVal val="0"/>
                                              </p:val>
                                            </p:tav>
                                            <p:tav tm="100000">
                                              <p:val>
                                                <p:strVal val="#ppt_w"/>
                                              </p:val>
                                            </p:tav>
                                          </p:tavLst>
                                        </p:anim>
                                        <p:anim calcmode="lin" valueType="num">
                                          <p:cBhvr>
                                            <p:cTn id="163" dur="500" fill="hold"/>
                                            <p:tgtEl>
                                              <p:spTgt spid="131"/>
                                            </p:tgtEl>
                                            <p:attrNameLst>
                                              <p:attrName>ppt_h</p:attrName>
                                            </p:attrNameLst>
                                          </p:cBhvr>
                                          <p:tavLst>
                                            <p:tav tm="0">
                                              <p:val>
                                                <p:fltVal val="0"/>
                                              </p:val>
                                            </p:tav>
                                            <p:tav tm="100000">
                                              <p:val>
                                                <p:strVal val="#ppt_h"/>
                                              </p:val>
                                            </p:tav>
                                          </p:tavLst>
                                        </p:anim>
                                        <p:animEffect transition="in" filter="fade">
                                          <p:cBhvr>
                                            <p:cTn id="164" dur="500"/>
                                            <p:tgtEl>
                                              <p:spTgt spid="131"/>
                                            </p:tgtEl>
                                          </p:cBhvr>
                                        </p:animEffect>
                                      </p:childTnLst>
                                    </p:cTn>
                                  </p:par>
                                  <p:par>
                                    <p:cTn id="165" presetID="53" presetClass="entr" presetSubtype="16" fill="hold" grpId="0" nodeType="withEffect">
                                      <p:stCondLst>
                                        <p:cond delay="200"/>
                                      </p:stCondLst>
                                      <p:childTnLst>
                                        <p:set>
                                          <p:cBhvr>
                                            <p:cTn id="166" dur="1" fill="hold">
                                              <p:stCondLst>
                                                <p:cond delay="0"/>
                                              </p:stCondLst>
                                            </p:cTn>
                                            <p:tgtEl>
                                              <p:spTgt spid="132"/>
                                            </p:tgtEl>
                                            <p:attrNameLst>
                                              <p:attrName>style.visibility</p:attrName>
                                            </p:attrNameLst>
                                          </p:cBhvr>
                                          <p:to>
                                            <p:strVal val="visible"/>
                                          </p:to>
                                        </p:set>
                                        <p:anim calcmode="lin" valueType="num">
                                          <p:cBhvr>
                                            <p:cTn id="167" dur="500" fill="hold"/>
                                            <p:tgtEl>
                                              <p:spTgt spid="132"/>
                                            </p:tgtEl>
                                            <p:attrNameLst>
                                              <p:attrName>ppt_w</p:attrName>
                                            </p:attrNameLst>
                                          </p:cBhvr>
                                          <p:tavLst>
                                            <p:tav tm="0">
                                              <p:val>
                                                <p:fltVal val="0"/>
                                              </p:val>
                                            </p:tav>
                                            <p:tav tm="100000">
                                              <p:val>
                                                <p:strVal val="#ppt_w"/>
                                              </p:val>
                                            </p:tav>
                                          </p:tavLst>
                                        </p:anim>
                                        <p:anim calcmode="lin" valueType="num">
                                          <p:cBhvr>
                                            <p:cTn id="168" dur="500" fill="hold"/>
                                            <p:tgtEl>
                                              <p:spTgt spid="132"/>
                                            </p:tgtEl>
                                            <p:attrNameLst>
                                              <p:attrName>ppt_h</p:attrName>
                                            </p:attrNameLst>
                                          </p:cBhvr>
                                          <p:tavLst>
                                            <p:tav tm="0">
                                              <p:val>
                                                <p:fltVal val="0"/>
                                              </p:val>
                                            </p:tav>
                                            <p:tav tm="100000">
                                              <p:val>
                                                <p:strVal val="#ppt_h"/>
                                              </p:val>
                                            </p:tav>
                                          </p:tavLst>
                                        </p:anim>
                                        <p:animEffect transition="in" filter="fade">
                                          <p:cBhvr>
                                            <p:cTn id="169" dur="500"/>
                                            <p:tgtEl>
                                              <p:spTgt spid="132"/>
                                            </p:tgtEl>
                                          </p:cBhvr>
                                        </p:animEffect>
                                      </p:childTnLst>
                                    </p:cTn>
                                  </p:par>
                                  <p:par>
                                    <p:cTn id="170" presetID="53" presetClass="entr" presetSubtype="16" fill="hold" grpId="0" nodeType="withEffect">
                                      <p:stCondLst>
                                        <p:cond delay="200"/>
                                      </p:stCondLst>
                                      <p:childTnLst>
                                        <p:set>
                                          <p:cBhvr>
                                            <p:cTn id="171" dur="1" fill="hold">
                                              <p:stCondLst>
                                                <p:cond delay="0"/>
                                              </p:stCondLst>
                                            </p:cTn>
                                            <p:tgtEl>
                                              <p:spTgt spid="133"/>
                                            </p:tgtEl>
                                            <p:attrNameLst>
                                              <p:attrName>style.visibility</p:attrName>
                                            </p:attrNameLst>
                                          </p:cBhvr>
                                          <p:to>
                                            <p:strVal val="visible"/>
                                          </p:to>
                                        </p:set>
                                        <p:anim calcmode="lin" valueType="num">
                                          <p:cBhvr>
                                            <p:cTn id="172" dur="500" fill="hold"/>
                                            <p:tgtEl>
                                              <p:spTgt spid="133"/>
                                            </p:tgtEl>
                                            <p:attrNameLst>
                                              <p:attrName>ppt_w</p:attrName>
                                            </p:attrNameLst>
                                          </p:cBhvr>
                                          <p:tavLst>
                                            <p:tav tm="0">
                                              <p:val>
                                                <p:fltVal val="0"/>
                                              </p:val>
                                            </p:tav>
                                            <p:tav tm="100000">
                                              <p:val>
                                                <p:strVal val="#ppt_w"/>
                                              </p:val>
                                            </p:tav>
                                          </p:tavLst>
                                        </p:anim>
                                        <p:anim calcmode="lin" valueType="num">
                                          <p:cBhvr>
                                            <p:cTn id="173" dur="500" fill="hold"/>
                                            <p:tgtEl>
                                              <p:spTgt spid="133"/>
                                            </p:tgtEl>
                                            <p:attrNameLst>
                                              <p:attrName>ppt_h</p:attrName>
                                            </p:attrNameLst>
                                          </p:cBhvr>
                                          <p:tavLst>
                                            <p:tav tm="0">
                                              <p:val>
                                                <p:fltVal val="0"/>
                                              </p:val>
                                            </p:tav>
                                            <p:tav tm="100000">
                                              <p:val>
                                                <p:strVal val="#ppt_h"/>
                                              </p:val>
                                            </p:tav>
                                          </p:tavLst>
                                        </p:anim>
                                        <p:animEffect transition="in" filter="fade">
                                          <p:cBhvr>
                                            <p:cTn id="174" dur="500"/>
                                            <p:tgtEl>
                                              <p:spTgt spid="133"/>
                                            </p:tgtEl>
                                          </p:cBhvr>
                                        </p:animEffect>
                                      </p:childTnLst>
                                    </p:cTn>
                                  </p:par>
                                  <p:par>
                                    <p:cTn id="175" presetID="53" presetClass="entr" presetSubtype="16" fill="hold" grpId="0" nodeType="withEffect">
                                      <p:stCondLst>
                                        <p:cond delay="200"/>
                                      </p:stCondLst>
                                      <p:childTnLst>
                                        <p:set>
                                          <p:cBhvr>
                                            <p:cTn id="176" dur="1" fill="hold">
                                              <p:stCondLst>
                                                <p:cond delay="0"/>
                                              </p:stCondLst>
                                            </p:cTn>
                                            <p:tgtEl>
                                              <p:spTgt spid="134"/>
                                            </p:tgtEl>
                                            <p:attrNameLst>
                                              <p:attrName>style.visibility</p:attrName>
                                            </p:attrNameLst>
                                          </p:cBhvr>
                                          <p:to>
                                            <p:strVal val="visible"/>
                                          </p:to>
                                        </p:set>
                                        <p:anim calcmode="lin" valueType="num">
                                          <p:cBhvr>
                                            <p:cTn id="177" dur="500" fill="hold"/>
                                            <p:tgtEl>
                                              <p:spTgt spid="134"/>
                                            </p:tgtEl>
                                            <p:attrNameLst>
                                              <p:attrName>ppt_w</p:attrName>
                                            </p:attrNameLst>
                                          </p:cBhvr>
                                          <p:tavLst>
                                            <p:tav tm="0">
                                              <p:val>
                                                <p:fltVal val="0"/>
                                              </p:val>
                                            </p:tav>
                                            <p:tav tm="100000">
                                              <p:val>
                                                <p:strVal val="#ppt_w"/>
                                              </p:val>
                                            </p:tav>
                                          </p:tavLst>
                                        </p:anim>
                                        <p:anim calcmode="lin" valueType="num">
                                          <p:cBhvr>
                                            <p:cTn id="178" dur="500" fill="hold"/>
                                            <p:tgtEl>
                                              <p:spTgt spid="134"/>
                                            </p:tgtEl>
                                            <p:attrNameLst>
                                              <p:attrName>ppt_h</p:attrName>
                                            </p:attrNameLst>
                                          </p:cBhvr>
                                          <p:tavLst>
                                            <p:tav tm="0">
                                              <p:val>
                                                <p:fltVal val="0"/>
                                              </p:val>
                                            </p:tav>
                                            <p:tav tm="100000">
                                              <p:val>
                                                <p:strVal val="#ppt_h"/>
                                              </p:val>
                                            </p:tav>
                                          </p:tavLst>
                                        </p:anim>
                                        <p:animEffect transition="in" filter="fade">
                                          <p:cBhvr>
                                            <p:cTn id="179"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6" grpId="0"/>
          <p:bldP spid="77" grpId="0" animBg="1"/>
          <p:bldP spid="78" grpId="0"/>
          <p:bldP spid="79" grpId="0" animBg="1"/>
          <p:bldP spid="61" grpId="0"/>
          <p:bldP spid="93" grpId="0"/>
          <p:bldP spid="94" grpId="0" animBg="1"/>
          <p:bldP spid="95" grpId="0" animBg="1"/>
          <p:bldP spid="96" grpId="0" animBg="1"/>
          <p:bldP spid="97" grpId="0" animBg="1"/>
          <p:bldP spid="99" grpId="0" animBg="1"/>
          <p:bldP spid="100" grpId="0" animBg="1"/>
          <p:bldP spid="103" grpId="0" animBg="1"/>
          <p:bldP spid="116" grpId="0" animBg="1"/>
          <p:bldP spid="117"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p:bldP spid="136" grpId="0"/>
          <p:bldP spid="13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0-#ppt_w/2"/>
                                              </p:val>
                                            </p:tav>
                                            <p:tav tm="100000">
                                              <p:val>
                                                <p:strVal val="#ppt_x"/>
                                              </p:val>
                                            </p:tav>
                                          </p:tavLst>
                                        </p:anim>
                                        <p:anim calcmode="lin" valueType="num">
                                          <p:cBhvr additive="base">
                                            <p:cTn id="8" dur="500" fill="hold"/>
                                            <p:tgtEl>
                                              <p:spTgt spid="7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0-#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76"/>
                                            </p:tgtEl>
                                            <p:attrNameLst>
                                              <p:attrName>style.visibility</p:attrName>
                                            </p:attrNameLst>
                                          </p:cBhvr>
                                          <p:to>
                                            <p:strVal val="visible"/>
                                          </p:to>
                                        </p:set>
                                        <p:anim calcmode="lin" valueType="num">
                                          <p:cBhvr>
                                            <p:cTn id="17"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6"/>
                                            </p:tgtEl>
                                            <p:attrNameLst>
                                              <p:attrName>ppt_y</p:attrName>
                                            </p:attrNameLst>
                                          </p:cBhvr>
                                          <p:tavLst>
                                            <p:tav tm="0">
                                              <p:val>
                                                <p:strVal val="#ppt_y"/>
                                              </p:val>
                                            </p:tav>
                                            <p:tav tm="100000">
                                              <p:val>
                                                <p:strVal val="#ppt_y"/>
                                              </p:val>
                                            </p:tav>
                                          </p:tavLst>
                                        </p:anim>
                                        <p:anim calcmode="lin" valueType="num">
                                          <p:cBhvr>
                                            <p:cTn id="19"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6"/>
                                            </p:tgtEl>
                                          </p:cBhvr>
                                        </p:animEffect>
                                      </p:childTnLst>
                                    </p:cTn>
                                  </p:par>
                                </p:childTnLst>
                              </p:cTn>
                            </p:par>
                            <p:par>
                              <p:cTn id="22" fill="hold">
                                <p:stCondLst>
                                  <p:cond delay="8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20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 calcmode="lin" valueType="num">
                                          <p:cBhvr additive="base">
                                            <p:cTn id="30" dur="500" fill="hold"/>
                                            <p:tgtEl>
                                              <p:spTgt spid="77"/>
                                            </p:tgtEl>
                                            <p:attrNameLst>
                                              <p:attrName>ppt_x</p:attrName>
                                            </p:attrNameLst>
                                          </p:cBhvr>
                                          <p:tavLst>
                                            <p:tav tm="0">
                                              <p:val>
                                                <p:strVal val="0-#ppt_w/2"/>
                                              </p:val>
                                            </p:tav>
                                            <p:tav tm="100000">
                                              <p:val>
                                                <p:strVal val="#ppt_x"/>
                                              </p:val>
                                            </p:tav>
                                          </p:tavLst>
                                        </p:anim>
                                        <p:anim calcmode="lin" valueType="num">
                                          <p:cBhvr additive="base">
                                            <p:cTn id="31" dur="500" fill="hold"/>
                                            <p:tgtEl>
                                              <p:spTgt spid="77"/>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18" presetClass="entr" presetSubtype="3"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strips(upRight)">
                                          <p:cBhvr>
                                            <p:cTn id="35" dur="500"/>
                                            <p:tgtEl>
                                              <p:spTgt spid="61"/>
                                            </p:tgtEl>
                                          </p:cBhvr>
                                        </p:animEffect>
                                      </p:childTnLst>
                                    </p:cTn>
                                  </p:par>
                                </p:childTnLst>
                              </p:cTn>
                            </p:par>
                            <p:par>
                              <p:cTn id="36" fill="hold">
                                <p:stCondLst>
                                  <p:cond delay="1000"/>
                                </p:stCondLst>
                                <p:childTnLst>
                                  <p:par>
                                    <p:cTn id="37" presetID="2" presetClass="entr" presetSubtype="2" fill="hold" nodeType="after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500" fill="hold"/>
                                            <p:tgtEl>
                                              <p:spTgt spid="66"/>
                                            </p:tgtEl>
                                            <p:attrNameLst>
                                              <p:attrName>ppt_x</p:attrName>
                                            </p:attrNameLst>
                                          </p:cBhvr>
                                          <p:tavLst>
                                            <p:tav tm="0">
                                              <p:val>
                                                <p:strVal val="1+#ppt_w/2"/>
                                              </p:val>
                                            </p:tav>
                                            <p:tav tm="100000">
                                              <p:val>
                                                <p:strVal val="#ppt_x"/>
                                              </p:val>
                                            </p:tav>
                                          </p:tavLst>
                                        </p:anim>
                                        <p:anim calcmode="lin" valueType="num">
                                          <p:cBhvr additive="base">
                                            <p:cTn id="40" dur="500" fill="hold"/>
                                            <p:tgtEl>
                                              <p:spTgt spid="6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300"/>
                                      </p:stCondLst>
                                      <p:childTnLst>
                                        <p:set>
                                          <p:cBhvr>
                                            <p:cTn id="42" dur="1" fill="hold">
                                              <p:stCondLst>
                                                <p:cond delay="0"/>
                                              </p:stCondLst>
                                            </p:cTn>
                                            <p:tgtEl>
                                              <p:spTgt spid="84"/>
                                            </p:tgtEl>
                                            <p:attrNameLst>
                                              <p:attrName>style.visibility</p:attrName>
                                            </p:attrNameLst>
                                          </p:cBhvr>
                                          <p:to>
                                            <p:strVal val="visible"/>
                                          </p:to>
                                        </p:set>
                                        <p:anim calcmode="lin" valueType="num">
                                          <p:cBhvr additive="base">
                                            <p:cTn id="43" dur="500" fill="hold"/>
                                            <p:tgtEl>
                                              <p:spTgt spid="84"/>
                                            </p:tgtEl>
                                            <p:attrNameLst>
                                              <p:attrName>ppt_x</p:attrName>
                                            </p:attrNameLst>
                                          </p:cBhvr>
                                          <p:tavLst>
                                            <p:tav tm="0">
                                              <p:val>
                                                <p:strVal val="1+#ppt_w/2"/>
                                              </p:val>
                                            </p:tav>
                                            <p:tav tm="100000">
                                              <p:val>
                                                <p:strVal val="#ppt_x"/>
                                              </p:val>
                                            </p:tav>
                                          </p:tavLst>
                                        </p:anim>
                                        <p:anim calcmode="lin" valueType="num">
                                          <p:cBhvr additive="base">
                                            <p:cTn id="44" dur="500" fill="hold"/>
                                            <p:tgtEl>
                                              <p:spTgt spid="84"/>
                                            </p:tgtEl>
                                            <p:attrNameLst>
                                              <p:attrName>ppt_y</p:attrName>
                                            </p:attrNameLst>
                                          </p:cBhvr>
                                          <p:tavLst>
                                            <p:tav tm="0">
                                              <p:val>
                                                <p:strVal val="#ppt_y"/>
                                              </p:val>
                                            </p:tav>
                                            <p:tav tm="100000">
                                              <p:val>
                                                <p:strVal val="#ppt_y"/>
                                              </p:val>
                                            </p:tav>
                                          </p:tavLst>
                                        </p:anim>
                                      </p:childTnLst>
                                    </p:cTn>
                                  </p:par>
                                  <p:par>
                                    <p:cTn id="45" presetID="12" presetClass="entr" presetSubtype="8" fill="hold" grpId="0" nodeType="withEffect">
                                      <p:stCondLst>
                                        <p:cond delay="300"/>
                                      </p:stCondLst>
                                      <p:childTnLst>
                                        <p:set>
                                          <p:cBhvr>
                                            <p:cTn id="46" dur="1" fill="hold">
                                              <p:stCondLst>
                                                <p:cond delay="0"/>
                                              </p:stCondLst>
                                            </p:cTn>
                                            <p:tgtEl>
                                              <p:spTgt spid="93"/>
                                            </p:tgtEl>
                                            <p:attrNameLst>
                                              <p:attrName>style.visibility</p:attrName>
                                            </p:attrNameLst>
                                          </p:cBhvr>
                                          <p:to>
                                            <p:strVal val="visible"/>
                                          </p:to>
                                        </p:set>
                                        <p:anim calcmode="lin" valueType="num">
                                          <p:cBhvr additive="base">
                                            <p:cTn id="47" dur="500"/>
                                            <p:tgtEl>
                                              <p:spTgt spid="93"/>
                                            </p:tgtEl>
                                            <p:attrNameLst>
                                              <p:attrName>ppt_x</p:attrName>
                                            </p:attrNameLst>
                                          </p:cBhvr>
                                          <p:tavLst>
                                            <p:tav tm="0">
                                              <p:val>
                                                <p:strVal val="#ppt_x-#ppt_w*1.125000"/>
                                              </p:val>
                                            </p:tav>
                                            <p:tav tm="100000">
                                              <p:val>
                                                <p:strVal val="#ppt_x"/>
                                              </p:val>
                                            </p:tav>
                                          </p:tavLst>
                                        </p:anim>
                                        <p:animEffect transition="in" filter="wipe(right)">
                                          <p:cBhvr>
                                            <p:cTn id="48" dur="500"/>
                                            <p:tgtEl>
                                              <p:spTgt spid="93"/>
                                            </p:tgtEl>
                                          </p:cBhvr>
                                        </p:animEffect>
                                      </p:childTnLst>
                                    </p:cTn>
                                  </p:par>
                                  <p:par>
                                    <p:cTn id="49" presetID="2" presetClass="entr" presetSubtype="2" fill="hold" nodeType="withEffect">
                                      <p:stCondLst>
                                        <p:cond delay="600"/>
                                      </p:stCondLst>
                                      <p:childTnLst>
                                        <p:set>
                                          <p:cBhvr>
                                            <p:cTn id="50" dur="1" fill="hold">
                                              <p:stCondLst>
                                                <p:cond delay="0"/>
                                              </p:stCondLst>
                                            </p:cTn>
                                            <p:tgtEl>
                                              <p:spTgt spid="87"/>
                                            </p:tgtEl>
                                            <p:attrNameLst>
                                              <p:attrName>style.visibility</p:attrName>
                                            </p:attrNameLst>
                                          </p:cBhvr>
                                          <p:to>
                                            <p:strVal val="visible"/>
                                          </p:to>
                                        </p:set>
                                        <p:anim calcmode="lin" valueType="num">
                                          <p:cBhvr additive="base">
                                            <p:cTn id="51" dur="500" fill="hold"/>
                                            <p:tgtEl>
                                              <p:spTgt spid="87"/>
                                            </p:tgtEl>
                                            <p:attrNameLst>
                                              <p:attrName>ppt_x</p:attrName>
                                            </p:attrNameLst>
                                          </p:cBhvr>
                                          <p:tavLst>
                                            <p:tav tm="0">
                                              <p:val>
                                                <p:strVal val="1+#ppt_w/2"/>
                                              </p:val>
                                            </p:tav>
                                            <p:tav tm="100000">
                                              <p:val>
                                                <p:strVal val="#ppt_x"/>
                                              </p:val>
                                            </p:tav>
                                          </p:tavLst>
                                        </p:anim>
                                        <p:anim calcmode="lin" valueType="num">
                                          <p:cBhvr additive="base">
                                            <p:cTn id="52" dur="500" fill="hold"/>
                                            <p:tgtEl>
                                              <p:spTgt spid="8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900"/>
                                      </p:stCondLst>
                                      <p:childTnLst>
                                        <p:set>
                                          <p:cBhvr>
                                            <p:cTn id="54" dur="1" fill="hold">
                                              <p:stCondLst>
                                                <p:cond delay="0"/>
                                              </p:stCondLst>
                                            </p:cTn>
                                            <p:tgtEl>
                                              <p:spTgt spid="90"/>
                                            </p:tgtEl>
                                            <p:attrNameLst>
                                              <p:attrName>style.visibility</p:attrName>
                                            </p:attrNameLst>
                                          </p:cBhvr>
                                          <p:to>
                                            <p:strVal val="visible"/>
                                          </p:to>
                                        </p:set>
                                        <p:anim calcmode="lin" valueType="num">
                                          <p:cBhvr additive="base">
                                            <p:cTn id="55" dur="500" fill="hold"/>
                                            <p:tgtEl>
                                              <p:spTgt spid="90"/>
                                            </p:tgtEl>
                                            <p:attrNameLst>
                                              <p:attrName>ppt_x</p:attrName>
                                            </p:attrNameLst>
                                          </p:cBhvr>
                                          <p:tavLst>
                                            <p:tav tm="0">
                                              <p:val>
                                                <p:strVal val="1+#ppt_w/2"/>
                                              </p:val>
                                            </p:tav>
                                            <p:tav tm="100000">
                                              <p:val>
                                                <p:strVal val="#ppt_x"/>
                                              </p:val>
                                            </p:tav>
                                          </p:tavLst>
                                        </p:anim>
                                        <p:anim calcmode="lin" valueType="num">
                                          <p:cBhvr additive="base">
                                            <p:cTn id="56" dur="500" fill="hold"/>
                                            <p:tgtEl>
                                              <p:spTgt spid="90"/>
                                            </p:tgtEl>
                                            <p:attrNameLst>
                                              <p:attrName>ppt_y</p:attrName>
                                            </p:attrNameLst>
                                          </p:cBhvr>
                                          <p:tavLst>
                                            <p:tav tm="0">
                                              <p:val>
                                                <p:strVal val="#ppt_y"/>
                                              </p:val>
                                            </p:tav>
                                            <p:tav tm="100000">
                                              <p:val>
                                                <p:strVal val="#ppt_y"/>
                                              </p:val>
                                            </p:tav>
                                          </p:tavLst>
                                        </p:anim>
                                      </p:childTnLst>
                                    </p:cTn>
                                  </p:par>
                                  <p:par>
                                    <p:cTn id="57" presetID="12" presetClass="entr" presetSubtype="8" fill="hold" grpId="0" nodeType="withEffect">
                                      <p:stCondLst>
                                        <p:cond delay="300"/>
                                      </p:stCondLst>
                                      <p:childTnLst>
                                        <p:set>
                                          <p:cBhvr>
                                            <p:cTn id="58" dur="1" fill="hold">
                                              <p:stCondLst>
                                                <p:cond delay="0"/>
                                              </p:stCondLst>
                                            </p:cTn>
                                            <p:tgtEl>
                                              <p:spTgt spid="135"/>
                                            </p:tgtEl>
                                            <p:attrNameLst>
                                              <p:attrName>style.visibility</p:attrName>
                                            </p:attrNameLst>
                                          </p:cBhvr>
                                          <p:to>
                                            <p:strVal val="visible"/>
                                          </p:to>
                                        </p:set>
                                        <p:anim calcmode="lin" valueType="num">
                                          <p:cBhvr additive="base">
                                            <p:cTn id="59" dur="500"/>
                                            <p:tgtEl>
                                              <p:spTgt spid="135"/>
                                            </p:tgtEl>
                                            <p:attrNameLst>
                                              <p:attrName>ppt_x</p:attrName>
                                            </p:attrNameLst>
                                          </p:cBhvr>
                                          <p:tavLst>
                                            <p:tav tm="0">
                                              <p:val>
                                                <p:strVal val="#ppt_x-#ppt_w*1.125000"/>
                                              </p:val>
                                            </p:tav>
                                            <p:tav tm="100000">
                                              <p:val>
                                                <p:strVal val="#ppt_x"/>
                                              </p:val>
                                            </p:tav>
                                          </p:tavLst>
                                        </p:anim>
                                        <p:animEffect transition="in" filter="wipe(right)">
                                          <p:cBhvr>
                                            <p:cTn id="60" dur="500"/>
                                            <p:tgtEl>
                                              <p:spTgt spid="135"/>
                                            </p:tgtEl>
                                          </p:cBhvr>
                                        </p:animEffect>
                                      </p:childTnLst>
                                    </p:cTn>
                                  </p:par>
                                  <p:par>
                                    <p:cTn id="61" presetID="12" presetClass="entr" presetSubtype="8" fill="hold" grpId="0" nodeType="withEffect">
                                      <p:stCondLst>
                                        <p:cond delay="300"/>
                                      </p:stCondLst>
                                      <p:childTnLst>
                                        <p:set>
                                          <p:cBhvr>
                                            <p:cTn id="62" dur="1" fill="hold">
                                              <p:stCondLst>
                                                <p:cond delay="0"/>
                                              </p:stCondLst>
                                            </p:cTn>
                                            <p:tgtEl>
                                              <p:spTgt spid="136"/>
                                            </p:tgtEl>
                                            <p:attrNameLst>
                                              <p:attrName>style.visibility</p:attrName>
                                            </p:attrNameLst>
                                          </p:cBhvr>
                                          <p:to>
                                            <p:strVal val="visible"/>
                                          </p:to>
                                        </p:set>
                                        <p:anim calcmode="lin" valueType="num">
                                          <p:cBhvr additive="base">
                                            <p:cTn id="63" dur="500"/>
                                            <p:tgtEl>
                                              <p:spTgt spid="136"/>
                                            </p:tgtEl>
                                            <p:attrNameLst>
                                              <p:attrName>ppt_x</p:attrName>
                                            </p:attrNameLst>
                                          </p:cBhvr>
                                          <p:tavLst>
                                            <p:tav tm="0">
                                              <p:val>
                                                <p:strVal val="#ppt_x-#ppt_w*1.125000"/>
                                              </p:val>
                                            </p:tav>
                                            <p:tav tm="100000">
                                              <p:val>
                                                <p:strVal val="#ppt_x"/>
                                              </p:val>
                                            </p:tav>
                                          </p:tavLst>
                                        </p:anim>
                                        <p:animEffect transition="in" filter="wipe(right)">
                                          <p:cBhvr>
                                            <p:cTn id="64" dur="500"/>
                                            <p:tgtEl>
                                              <p:spTgt spid="136"/>
                                            </p:tgtEl>
                                          </p:cBhvr>
                                        </p:animEffect>
                                      </p:childTnLst>
                                    </p:cTn>
                                  </p:par>
                                  <p:par>
                                    <p:cTn id="65" presetID="12" presetClass="entr" presetSubtype="8" fill="hold" grpId="0" nodeType="withEffect">
                                      <p:stCondLst>
                                        <p:cond delay="300"/>
                                      </p:stCondLst>
                                      <p:childTnLst>
                                        <p:set>
                                          <p:cBhvr>
                                            <p:cTn id="66" dur="1" fill="hold">
                                              <p:stCondLst>
                                                <p:cond delay="0"/>
                                              </p:stCondLst>
                                            </p:cTn>
                                            <p:tgtEl>
                                              <p:spTgt spid="137"/>
                                            </p:tgtEl>
                                            <p:attrNameLst>
                                              <p:attrName>style.visibility</p:attrName>
                                            </p:attrNameLst>
                                          </p:cBhvr>
                                          <p:to>
                                            <p:strVal val="visible"/>
                                          </p:to>
                                        </p:set>
                                        <p:anim calcmode="lin" valueType="num">
                                          <p:cBhvr additive="base">
                                            <p:cTn id="67" dur="500"/>
                                            <p:tgtEl>
                                              <p:spTgt spid="137"/>
                                            </p:tgtEl>
                                            <p:attrNameLst>
                                              <p:attrName>ppt_x</p:attrName>
                                            </p:attrNameLst>
                                          </p:cBhvr>
                                          <p:tavLst>
                                            <p:tav tm="0">
                                              <p:val>
                                                <p:strVal val="#ppt_x-#ppt_w*1.125000"/>
                                              </p:val>
                                            </p:tav>
                                            <p:tav tm="100000">
                                              <p:val>
                                                <p:strVal val="#ppt_x"/>
                                              </p:val>
                                            </p:tav>
                                          </p:tavLst>
                                        </p:anim>
                                        <p:animEffect transition="in" filter="wipe(right)">
                                          <p:cBhvr>
                                            <p:cTn id="68" dur="500"/>
                                            <p:tgtEl>
                                              <p:spTgt spid="137"/>
                                            </p:tgtEl>
                                          </p:cBhvr>
                                        </p:animEffect>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94"/>
                                            </p:tgtEl>
                                            <p:attrNameLst>
                                              <p:attrName>style.visibility</p:attrName>
                                            </p:attrNameLst>
                                          </p:cBhvr>
                                          <p:to>
                                            <p:strVal val="visible"/>
                                          </p:to>
                                        </p:set>
                                        <p:anim calcmode="lin" valueType="num">
                                          <p:cBhvr>
                                            <p:cTn id="72" dur="500" fill="hold"/>
                                            <p:tgtEl>
                                              <p:spTgt spid="94"/>
                                            </p:tgtEl>
                                            <p:attrNameLst>
                                              <p:attrName>ppt_w</p:attrName>
                                            </p:attrNameLst>
                                          </p:cBhvr>
                                          <p:tavLst>
                                            <p:tav tm="0">
                                              <p:val>
                                                <p:fltVal val="0"/>
                                              </p:val>
                                            </p:tav>
                                            <p:tav tm="100000">
                                              <p:val>
                                                <p:strVal val="#ppt_w"/>
                                              </p:val>
                                            </p:tav>
                                          </p:tavLst>
                                        </p:anim>
                                        <p:anim calcmode="lin" valueType="num">
                                          <p:cBhvr>
                                            <p:cTn id="73" dur="500" fill="hold"/>
                                            <p:tgtEl>
                                              <p:spTgt spid="94"/>
                                            </p:tgtEl>
                                            <p:attrNameLst>
                                              <p:attrName>ppt_h</p:attrName>
                                            </p:attrNameLst>
                                          </p:cBhvr>
                                          <p:tavLst>
                                            <p:tav tm="0">
                                              <p:val>
                                                <p:fltVal val="0"/>
                                              </p:val>
                                            </p:tav>
                                            <p:tav tm="100000">
                                              <p:val>
                                                <p:strVal val="#ppt_h"/>
                                              </p:val>
                                            </p:tav>
                                          </p:tavLst>
                                        </p:anim>
                                        <p:animEffect transition="in" filter="fade">
                                          <p:cBhvr>
                                            <p:cTn id="74" dur="500"/>
                                            <p:tgtEl>
                                              <p:spTgt spid="94"/>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95"/>
                                            </p:tgtEl>
                                            <p:attrNameLst>
                                              <p:attrName>style.visibility</p:attrName>
                                            </p:attrNameLst>
                                          </p:cBhvr>
                                          <p:to>
                                            <p:strVal val="visible"/>
                                          </p:to>
                                        </p:set>
                                        <p:anim calcmode="lin" valueType="num">
                                          <p:cBhvr>
                                            <p:cTn id="77" dur="500" fill="hold"/>
                                            <p:tgtEl>
                                              <p:spTgt spid="95"/>
                                            </p:tgtEl>
                                            <p:attrNameLst>
                                              <p:attrName>ppt_w</p:attrName>
                                            </p:attrNameLst>
                                          </p:cBhvr>
                                          <p:tavLst>
                                            <p:tav tm="0">
                                              <p:val>
                                                <p:fltVal val="0"/>
                                              </p:val>
                                            </p:tav>
                                            <p:tav tm="100000">
                                              <p:val>
                                                <p:strVal val="#ppt_w"/>
                                              </p:val>
                                            </p:tav>
                                          </p:tavLst>
                                        </p:anim>
                                        <p:anim calcmode="lin" valueType="num">
                                          <p:cBhvr>
                                            <p:cTn id="78" dur="500" fill="hold"/>
                                            <p:tgtEl>
                                              <p:spTgt spid="95"/>
                                            </p:tgtEl>
                                            <p:attrNameLst>
                                              <p:attrName>ppt_h</p:attrName>
                                            </p:attrNameLst>
                                          </p:cBhvr>
                                          <p:tavLst>
                                            <p:tav tm="0">
                                              <p:val>
                                                <p:fltVal val="0"/>
                                              </p:val>
                                            </p:tav>
                                            <p:tav tm="100000">
                                              <p:val>
                                                <p:strVal val="#ppt_h"/>
                                              </p:val>
                                            </p:tav>
                                          </p:tavLst>
                                        </p:anim>
                                        <p:animEffect transition="in" filter="fade">
                                          <p:cBhvr>
                                            <p:cTn id="79" dur="500"/>
                                            <p:tgtEl>
                                              <p:spTgt spid="9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96"/>
                                            </p:tgtEl>
                                            <p:attrNameLst>
                                              <p:attrName>style.visibility</p:attrName>
                                            </p:attrNameLst>
                                          </p:cBhvr>
                                          <p:to>
                                            <p:strVal val="visible"/>
                                          </p:to>
                                        </p:set>
                                        <p:anim calcmode="lin" valueType="num">
                                          <p:cBhvr>
                                            <p:cTn id="82" dur="500" fill="hold"/>
                                            <p:tgtEl>
                                              <p:spTgt spid="96"/>
                                            </p:tgtEl>
                                            <p:attrNameLst>
                                              <p:attrName>ppt_w</p:attrName>
                                            </p:attrNameLst>
                                          </p:cBhvr>
                                          <p:tavLst>
                                            <p:tav tm="0">
                                              <p:val>
                                                <p:fltVal val="0"/>
                                              </p:val>
                                            </p:tav>
                                            <p:tav tm="100000">
                                              <p:val>
                                                <p:strVal val="#ppt_w"/>
                                              </p:val>
                                            </p:tav>
                                          </p:tavLst>
                                        </p:anim>
                                        <p:anim calcmode="lin" valueType="num">
                                          <p:cBhvr>
                                            <p:cTn id="83" dur="500" fill="hold"/>
                                            <p:tgtEl>
                                              <p:spTgt spid="96"/>
                                            </p:tgtEl>
                                            <p:attrNameLst>
                                              <p:attrName>ppt_h</p:attrName>
                                            </p:attrNameLst>
                                          </p:cBhvr>
                                          <p:tavLst>
                                            <p:tav tm="0">
                                              <p:val>
                                                <p:fltVal val="0"/>
                                              </p:val>
                                            </p:tav>
                                            <p:tav tm="100000">
                                              <p:val>
                                                <p:strVal val="#ppt_h"/>
                                              </p:val>
                                            </p:tav>
                                          </p:tavLst>
                                        </p:anim>
                                        <p:animEffect transition="in" filter="fade">
                                          <p:cBhvr>
                                            <p:cTn id="84" dur="500"/>
                                            <p:tgtEl>
                                              <p:spTgt spid="9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p:cTn id="87" dur="500" fill="hold"/>
                                            <p:tgtEl>
                                              <p:spTgt spid="97"/>
                                            </p:tgtEl>
                                            <p:attrNameLst>
                                              <p:attrName>ppt_w</p:attrName>
                                            </p:attrNameLst>
                                          </p:cBhvr>
                                          <p:tavLst>
                                            <p:tav tm="0">
                                              <p:val>
                                                <p:fltVal val="0"/>
                                              </p:val>
                                            </p:tav>
                                            <p:tav tm="100000">
                                              <p:val>
                                                <p:strVal val="#ppt_w"/>
                                              </p:val>
                                            </p:tav>
                                          </p:tavLst>
                                        </p:anim>
                                        <p:anim calcmode="lin" valueType="num">
                                          <p:cBhvr>
                                            <p:cTn id="88" dur="500" fill="hold"/>
                                            <p:tgtEl>
                                              <p:spTgt spid="97"/>
                                            </p:tgtEl>
                                            <p:attrNameLst>
                                              <p:attrName>ppt_h</p:attrName>
                                            </p:attrNameLst>
                                          </p:cBhvr>
                                          <p:tavLst>
                                            <p:tav tm="0">
                                              <p:val>
                                                <p:fltVal val="0"/>
                                              </p:val>
                                            </p:tav>
                                            <p:tav tm="100000">
                                              <p:val>
                                                <p:strVal val="#ppt_h"/>
                                              </p:val>
                                            </p:tav>
                                          </p:tavLst>
                                        </p:anim>
                                        <p:animEffect transition="in" filter="fade">
                                          <p:cBhvr>
                                            <p:cTn id="89" dur="500"/>
                                            <p:tgtEl>
                                              <p:spTgt spid="97"/>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03"/>
                                            </p:tgtEl>
                                            <p:attrNameLst>
                                              <p:attrName>style.visibility</p:attrName>
                                            </p:attrNameLst>
                                          </p:cBhvr>
                                          <p:to>
                                            <p:strVal val="visible"/>
                                          </p:to>
                                        </p:set>
                                        <p:anim calcmode="lin" valueType="num">
                                          <p:cBhvr>
                                            <p:cTn id="102" dur="500" fill="hold"/>
                                            <p:tgtEl>
                                              <p:spTgt spid="103"/>
                                            </p:tgtEl>
                                            <p:attrNameLst>
                                              <p:attrName>ppt_w</p:attrName>
                                            </p:attrNameLst>
                                          </p:cBhvr>
                                          <p:tavLst>
                                            <p:tav tm="0">
                                              <p:val>
                                                <p:fltVal val="0"/>
                                              </p:val>
                                            </p:tav>
                                            <p:tav tm="100000">
                                              <p:val>
                                                <p:strVal val="#ppt_w"/>
                                              </p:val>
                                            </p:tav>
                                          </p:tavLst>
                                        </p:anim>
                                        <p:anim calcmode="lin" valueType="num">
                                          <p:cBhvr>
                                            <p:cTn id="103" dur="500" fill="hold"/>
                                            <p:tgtEl>
                                              <p:spTgt spid="103"/>
                                            </p:tgtEl>
                                            <p:attrNameLst>
                                              <p:attrName>ppt_h</p:attrName>
                                            </p:attrNameLst>
                                          </p:cBhvr>
                                          <p:tavLst>
                                            <p:tav tm="0">
                                              <p:val>
                                                <p:fltVal val="0"/>
                                              </p:val>
                                            </p:tav>
                                            <p:tav tm="100000">
                                              <p:val>
                                                <p:strVal val="#ppt_h"/>
                                              </p:val>
                                            </p:tav>
                                          </p:tavLst>
                                        </p:anim>
                                        <p:animEffect transition="in" filter="fade">
                                          <p:cBhvr>
                                            <p:cTn id="104" dur="500"/>
                                            <p:tgtEl>
                                              <p:spTgt spid="10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16"/>
                                            </p:tgtEl>
                                            <p:attrNameLst>
                                              <p:attrName>style.visibility</p:attrName>
                                            </p:attrNameLst>
                                          </p:cBhvr>
                                          <p:to>
                                            <p:strVal val="visible"/>
                                          </p:to>
                                        </p:set>
                                        <p:anim calcmode="lin" valueType="num">
                                          <p:cBhvr>
                                            <p:cTn id="107" dur="500" fill="hold"/>
                                            <p:tgtEl>
                                              <p:spTgt spid="116"/>
                                            </p:tgtEl>
                                            <p:attrNameLst>
                                              <p:attrName>ppt_w</p:attrName>
                                            </p:attrNameLst>
                                          </p:cBhvr>
                                          <p:tavLst>
                                            <p:tav tm="0">
                                              <p:val>
                                                <p:fltVal val="0"/>
                                              </p:val>
                                            </p:tav>
                                            <p:tav tm="100000">
                                              <p:val>
                                                <p:strVal val="#ppt_w"/>
                                              </p:val>
                                            </p:tav>
                                          </p:tavLst>
                                        </p:anim>
                                        <p:anim calcmode="lin" valueType="num">
                                          <p:cBhvr>
                                            <p:cTn id="108" dur="500" fill="hold"/>
                                            <p:tgtEl>
                                              <p:spTgt spid="116"/>
                                            </p:tgtEl>
                                            <p:attrNameLst>
                                              <p:attrName>ppt_h</p:attrName>
                                            </p:attrNameLst>
                                          </p:cBhvr>
                                          <p:tavLst>
                                            <p:tav tm="0">
                                              <p:val>
                                                <p:fltVal val="0"/>
                                              </p:val>
                                            </p:tav>
                                            <p:tav tm="100000">
                                              <p:val>
                                                <p:strVal val="#ppt_h"/>
                                              </p:val>
                                            </p:tav>
                                          </p:tavLst>
                                        </p:anim>
                                        <p:animEffect transition="in" filter="fade">
                                          <p:cBhvr>
                                            <p:cTn id="109" dur="500"/>
                                            <p:tgtEl>
                                              <p:spTgt spid="116"/>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500" fill="hold"/>
                                            <p:tgtEl>
                                              <p:spTgt spid="117"/>
                                            </p:tgtEl>
                                            <p:attrNameLst>
                                              <p:attrName>ppt_w</p:attrName>
                                            </p:attrNameLst>
                                          </p:cBhvr>
                                          <p:tavLst>
                                            <p:tav tm="0">
                                              <p:val>
                                                <p:fltVal val="0"/>
                                              </p:val>
                                            </p:tav>
                                            <p:tav tm="100000">
                                              <p:val>
                                                <p:strVal val="#ppt_w"/>
                                              </p:val>
                                            </p:tav>
                                          </p:tavLst>
                                        </p:anim>
                                        <p:anim calcmode="lin" valueType="num">
                                          <p:cBhvr>
                                            <p:cTn id="113" dur="500" fill="hold"/>
                                            <p:tgtEl>
                                              <p:spTgt spid="117"/>
                                            </p:tgtEl>
                                            <p:attrNameLst>
                                              <p:attrName>ppt_h</p:attrName>
                                            </p:attrNameLst>
                                          </p:cBhvr>
                                          <p:tavLst>
                                            <p:tav tm="0">
                                              <p:val>
                                                <p:fltVal val="0"/>
                                              </p:val>
                                            </p:tav>
                                            <p:tav tm="100000">
                                              <p:val>
                                                <p:strVal val="#ppt_h"/>
                                              </p:val>
                                            </p:tav>
                                          </p:tavLst>
                                        </p:anim>
                                        <p:animEffect transition="in" filter="fade">
                                          <p:cBhvr>
                                            <p:cTn id="114" dur="500"/>
                                            <p:tgtEl>
                                              <p:spTgt spid="117"/>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122"/>
                                            </p:tgtEl>
                                            <p:attrNameLst>
                                              <p:attrName>style.visibility</p:attrName>
                                            </p:attrNameLst>
                                          </p:cBhvr>
                                          <p:to>
                                            <p:strVal val="visible"/>
                                          </p:to>
                                        </p:set>
                                        <p:anim calcmode="lin" valueType="num">
                                          <p:cBhvr>
                                            <p:cTn id="117" dur="500" fill="hold"/>
                                            <p:tgtEl>
                                              <p:spTgt spid="122"/>
                                            </p:tgtEl>
                                            <p:attrNameLst>
                                              <p:attrName>ppt_w</p:attrName>
                                            </p:attrNameLst>
                                          </p:cBhvr>
                                          <p:tavLst>
                                            <p:tav tm="0">
                                              <p:val>
                                                <p:fltVal val="0"/>
                                              </p:val>
                                            </p:tav>
                                            <p:tav tm="100000">
                                              <p:val>
                                                <p:strVal val="#ppt_w"/>
                                              </p:val>
                                            </p:tav>
                                          </p:tavLst>
                                        </p:anim>
                                        <p:anim calcmode="lin" valueType="num">
                                          <p:cBhvr>
                                            <p:cTn id="118" dur="500" fill="hold"/>
                                            <p:tgtEl>
                                              <p:spTgt spid="122"/>
                                            </p:tgtEl>
                                            <p:attrNameLst>
                                              <p:attrName>ppt_h</p:attrName>
                                            </p:attrNameLst>
                                          </p:cBhvr>
                                          <p:tavLst>
                                            <p:tav tm="0">
                                              <p:val>
                                                <p:fltVal val="0"/>
                                              </p:val>
                                            </p:tav>
                                            <p:tav tm="100000">
                                              <p:val>
                                                <p:strVal val="#ppt_h"/>
                                              </p:val>
                                            </p:tav>
                                          </p:tavLst>
                                        </p:anim>
                                        <p:animEffect transition="in" filter="fade">
                                          <p:cBhvr>
                                            <p:cTn id="119" dur="500"/>
                                            <p:tgtEl>
                                              <p:spTgt spid="122"/>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23"/>
                                            </p:tgtEl>
                                            <p:attrNameLst>
                                              <p:attrName>style.visibility</p:attrName>
                                            </p:attrNameLst>
                                          </p:cBhvr>
                                          <p:to>
                                            <p:strVal val="visible"/>
                                          </p:to>
                                        </p:set>
                                        <p:anim calcmode="lin" valueType="num">
                                          <p:cBhvr>
                                            <p:cTn id="122" dur="500" fill="hold"/>
                                            <p:tgtEl>
                                              <p:spTgt spid="123"/>
                                            </p:tgtEl>
                                            <p:attrNameLst>
                                              <p:attrName>ppt_w</p:attrName>
                                            </p:attrNameLst>
                                          </p:cBhvr>
                                          <p:tavLst>
                                            <p:tav tm="0">
                                              <p:val>
                                                <p:fltVal val="0"/>
                                              </p:val>
                                            </p:tav>
                                            <p:tav tm="100000">
                                              <p:val>
                                                <p:strVal val="#ppt_w"/>
                                              </p:val>
                                            </p:tav>
                                          </p:tavLst>
                                        </p:anim>
                                        <p:anim calcmode="lin" valueType="num">
                                          <p:cBhvr>
                                            <p:cTn id="123" dur="500" fill="hold"/>
                                            <p:tgtEl>
                                              <p:spTgt spid="123"/>
                                            </p:tgtEl>
                                            <p:attrNameLst>
                                              <p:attrName>ppt_h</p:attrName>
                                            </p:attrNameLst>
                                          </p:cBhvr>
                                          <p:tavLst>
                                            <p:tav tm="0">
                                              <p:val>
                                                <p:fltVal val="0"/>
                                              </p:val>
                                            </p:tav>
                                            <p:tav tm="100000">
                                              <p:val>
                                                <p:strVal val="#ppt_h"/>
                                              </p:val>
                                            </p:tav>
                                          </p:tavLst>
                                        </p:anim>
                                        <p:animEffect transition="in" filter="fade">
                                          <p:cBhvr>
                                            <p:cTn id="124" dur="500"/>
                                            <p:tgtEl>
                                              <p:spTgt spid="123"/>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124"/>
                                            </p:tgtEl>
                                            <p:attrNameLst>
                                              <p:attrName>style.visibility</p:attrName>
                                            </p:attrNameLst>
                                          </p:cBhvr>
                                          <p:to>
                                            <p:strVal val="visible"/>
                                          </p:to>
                                        </p:set>
                                        <p:anim calcmode="lin" valueType="num">
                                          <p:cBhvr>
                                            <p:cTn id="127" dur="500" fill="hold"/>
                                            <p:tgtEl>
                                              <p:spTgt spid="124"/>
                                            </p:tgtEl>
                                            <p:attrNameLst>
                                              <p:attrName>ppt_w</p:attrName>
                                            </p:attrNameLst>
                                          </p:cBhvr>
                                          <p:tavLst>
                                            <p:tav tm="0">
                                              <p:val>
                                                <p:fltVal val="0"/>
                                              </p:val>
                                            </p:tav>
                                            <p:tav tm="100000">
                                              <p:val>
                                                <p:strVal val="#ppt_w"/>
                                              </p:val>
                                            </p:tav>
                                          </p:tavLst>
                                        </p:anim>
                                        <p:anim calcmode="lin" valueType="num">
                                          <p:cBhvr>
                                            <p:cTn id="128" dur="500" fill="hold"/>
                                            <p:tgtEl>
                                              <p:spTgt spid="124"/>
                                            </p:tgtEl>
                                            <p:attrNameLst>
                                              <p:attrName>ppt_h</p:attrName>
                                            </p:attrNameLst>
                                          </p:cBhvr>
                                          <p:tavLst>
                                            <p:tav tm="0">
                                              <p:val>
                                                <p:fltVal val="0"/>
                                              </p:val>
                                            </p:tav>
                                            <p:tav tm="100000">
                                              <p:val>
                                                <p:strVal val="#ppt_h"/>
                                              </p:val>
                                            </p:tav>
                                          </p:tavLst>
                                        </p:anim>
                                        <p:animEffect transition="in" filter="fade">
                                          <p:cBhvr>
                                            <p:cTn id="129" dur="500"/>
                                            <p:tgtEl>
                                              <p:spTgt spid="124"/>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125"/>
                                            </p:tgtEl>
                                            <p:attrNameLst>
                                              <p:attrName>style.visibility</p:attrName>
                                            </p:attrNameLst>
                                          </p:cBhvr>
                                          <p:to>
                                            <p:strVal val="visible"/>
                                          </p:to>
                                        </p:set>
                                        <p:anim calcmode="lin" valueType="num">
                                          <p:cBhvr>
                                            <p:cTn id="132" dur="500" fill="hold"/>
                                            <p:tgtEl>
                                              <p:spTgt spid="125"/>
                                            </p:tgtEl>
                                            <p:attrNameLst>
                                              <p:attrName>ppt_w</p:attrName>
                                            </p:attrNameLst>
                                          </p:cBhvr>
                                          <p:tavLst>
                                            <p:tav tm="0">
                                              <p:val>
                                                <p:fltVal val="0"/>
                                              </p:val>
                                            </p:tav>
                                            <p:tav tm="100000">
                                              <p:val>
                                                <p:strVal val="#ppt_w"/>
                                              </p:val>
                                            </p:tav>
                                          </p:tavLst>
                                        </p:anim>
                                        <p:anim calcmode="lin" valueType="num">
                                          <p:cBhvr>
                                            <p:cTn id="133" dur="500" fill="hold"/>
                                            <p:tgtEl>
                                              <p:spTgt spid="125"/>
                                            </p:tgtEl>
                                            <p:attrNameLst>
                                              <p:attrName>ppt_h</p:attrName>
                                            </p:attrNameLst>
                                          </p:cBhvr>
                                          <p:tavLst>
                                            <p:tav tm="0">
                                              <p:val>
                                                <p:fltVal val="0"/>
                                              </p:val>
                                            </p:tav>
                                            <p:tav tm="100000">
                                              <p:val>
                                                <p:strVal val="#ppt_h"/>
                                              </p:val>
                                            </p:tav>
                                          </p:tavLst>
                                        </p:anim>
                                        <p:animEffect transition="in" filter="fade">
                                          <p:cBhvr>
                                            <p:cTn id="134" dur="500"/>
                                            <p:tgtEl>
                                              <p:spTgt spid="125"/>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126"/>
                                            </p:tgtEl>
                                            <p:attrNameLst>
                                              <p:attrName>style.visibility</p:attrName>
                                            </p:attrNameLst>
                                          </p:cBhvr>
                                          <p:to>
                                            <p:strVal val="visible"/>
                                          </p:to>
                                        </p:set>
                                        <p:anim calcmode="lin" valueType="num">
                                          <p:cBhvr>
                                            <p:cTn id="137" dur="500" fill="hold"/>
                                            <p:tgtEl>
                                              <p:spTgt spid="126"/>
                                            </p:tgtEl>
                                            <p:attrNameLst>
                                              <p:attrName>ppt_w</p:attrName>
                                            </p:attrNameLst>
                                          </p:cBhvr>
                                          <p:tavLst>
                                            <p:tav tm="0">
                                              <p:val>
                                                <p:fltVal val="0"/>
                                              </p:val>
                                            </p:tav>
                                            <p:tav tm="100000">
                                              <p:val>
                                                <p:strVal val="#ppt_w"/>
                                              </p:val>
                                            </p:tav>
                                          </p:tavLst>
                                        </p:anim>
                                        <p:anim calcmode="lin" valueType="num">
                                          <p:cBhvr>
                                            <p:cTn id="138" dur="500" fill="hold"/>
                                            <p:tgtEl>
                                              <p:spTgt spid="126"/>
                                            </p:tgtEl>
                                            <p:attrNameLst>
                                              <p:attrName>ppt_h</p:attrName>
                                            </p:attrNameLst>
                                          </p:cBhvr>
                                          <p:tavLst>
                                            <p:tav tm="0">
                                              <p:val>
                                                <p:fltVal val="0"/>
                                              </p:val>
                                            </p:tav>
                                            <p:tav tm="100000">
                                              <p:val>
                                                <p:strVal val="#ppt_h"/>
                                              </p:val>
                                            </p:tav>
                                          </p:tavLst>
                                        </p:anim>
                                        <p:animEffect transition="in" filter="fade">
                                          <p:cBhvr>
                                            <p:cTn id="139" dur="500"/>
                                            <p:tgtEl>
                                              <p:spTgt spid="126"/>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27"/>
                                            </p:tgtEl>
                                            <p:attrNameLst>
                                              <p:attrName>style.visibility</p:attrName>
                                            </p:attrNameLst>
                                          </p:cBhvr>
                                          <p:to>
                                            <p:strVal val="visible"/>
                                          </p:to>
                                        </p:set>
                                        <p:anim calcmode="lin" valueType="num">
                                          <p:cBhvr>
                                            <p:cTn id="142" dur="500" fill="hold"/>
                                            <p:tgtEl>
                                              <p:spTgt spid="127"/>
                                            </p:tgtEl>
                                            <p:attrNameLst>
                                              <p:attrName>ppt_w</p:attrName>
                                            </p:attrNameLst>
                                          </p:cBhvr>
                                          <p:tavLst>
                                            <p:tav tm="0">
                                              <p:val>
                                                <p:fltVal val="0"/>
                                              </p:val>
                                            </p:tav>
                                            <p:tav tm="100000">
                                              <p:val>
                                                <p:strVal val="#ppt_w"/>
                                              </p:val>
                                            </p:tav>
                                          </p:tavLst>
                                        </p:anim>
                                        <p:anim calcmode="lin" valueType="num">
                                          <p:cBhvr>
                                            <p:cTn id="143" dur="500" fill="hold"/>
                                            <p:tgtEl>
                                              <p:spTgt spid="127"/>
                                            </p:tgtEl>
                                            <p:attrNameLst>
                                              <p:attrName>ppt_h</p:attrName>
                                            </p:attrNameLst>
                                          </p:cBhvr>
                                          <p:tavLst>
                                            <p:tav tm="0">
                                              <p:val>
                                                <p:fltVal val="0"/>
                                              </p:val>
                                            </p:tav>
                                            <p:tav tm="100000">
                                              <p:val>
                                                <p:strVal val="#ppt_h"/>
                                              </p:val>
                                            </p:tav>
                                          </p:tavLst>
                                        </p:anim>
                                        <p:animEffect transition="in" filter="fade">
                                          <p:cBhvr>
                                            <p:cTn id="144" dur="500"/>
                                            <p:tgtEl>
                                              <p:spTgt spid="127"/>
                                            </p:tgtEl>
                                          </p:cBhvr>
                                        </p:animEffect>
                                      </p:childTnLst>
                                    </p:cTn>
                                  </p:par>
                                  <p:par>
                                    <p:cTn id="145" presetID="53" presetClass="entr" presetSubtype="16" fill="hold" grpId="0" nodeType="withEffect">
                                      <p:stCondLst>
                                        <p:cond delay="400"/>
                                      </p:stCondLst>
                                      <p:childTnLst>
                                        <p:set>
                                          <p:cBhvr>
                                            <p:cTn id="146" dur="1" fill="hold">
                                              <p:stCondLst>
                                                <p:cond delay="0"/>
                                              </p:stCondLst>
                                            </p:cTn>
                                            <p:tgtEl>
                                              <p:spTgt spid="128"/>
                                            </p:tgtEl>
                                            <p:attrNameLst>
                                              <p:attrName>style.visibility</p:attrName>
                                            </p:attrNameLst>
                                          </p:cBhvr>
                                          <p:to>
                                            <p:strVal val="visible"/>
                                          </p:to>
                                        </p:set>
                                        <p:anim calcmode="lin" valueType="num">
                                          <p:cBhvr>
                                            <p:cTn id="147" dur="500" fill="hold"/>
                                            <p:tgtEl>
                                              <p:spTgt spid="128"/>
                                            </p:tgtEl>
                                            <p:attrNameLst>
                                              <p:attrName>ppt_w</p:attrName>
                                            </p:attrNameLst>
                                          </p:cBhvr>
                                          <p:tavLst>
                                            <p:tav tm="0">
                                              <p:val>
                                                <p:fltVal val="0"/>
                                              </p:val>
                                            </p:tav>
                                            <p:tav tm="100000">
                                              <p:val>
                                                <p:strVal val="#ppt_w"/>
                                              </p:val>
                                            </p:tav>
                                          </p:tavLst>
                                        </p:anim>
                                        <p:anim calcmode="lin" valueType="num">
                                          <p:cBhvr>
                                            <p:cTn id="148" dur="500" fill="hold"/>
                                            <p:tgtEl>
                                              <p:spTgt spid="128"/>
                                            </p:tgtEl>
                                            <p:attrNameLst>
                                              <p:attrName>ppt_h</p:attrName>
                                            </p:attrNameLst>
                                          </p:cBhvr>
                                          <p:tavLst>
                                            <p:tav tm="0">
                                              <p:val>
                                                <p:fltVal val="0"/>
                                              </p:val>
                                            </p:tav>
                                            <p:tav tm="100000">
                                              <p:val>
                                                <p:strVal val="#ppt_h"/>
                                              </p:val>
                                            </p:tav>
                                          </p:tavLst>
                                        </p:anim>
                                        <p:animEffect transition="in" filter="fade">
                                          <p:cBhvr>
                                            <p:cTn id="149" dur="500"/>
                                            <p:tgtEl>
                                              <p:spTgt spid="128"/>
                                            </p:tgtEl>
                                          </p:cBhvr>
                                        </p:animEffect>
                                      </p:childTnLst>
                                    </p:cTn>
                                  </p:par>
                                  <p:par>
                                    <p:cTn id="150" presetID="53" presetClass="entr" presetSubtype="16" fill="hold" grpId="0" nodeType="withEffect">
                                      <p:stCondLst>
                                        <p:cond delay="200"/>
                                      </p:stCondLst>
                                      <p:childTnLst>
                                        <p:set>
                                          <p:cBhvr>
                                            <p:cTn id="151" dur="1" fill="hold">
                                              <p:stCondLst>
                                                <p:cond delay="0"/>
                                              </p:stCondLst>
                                            </p:cTn>
                                            <p:tgtEl>
                                              <p:spTgt spid="129"/>
                                            </p:tgtEl>
                                            <p:attrNameLst>
                                              <p:attrName>style.visibility</p:attrName>
                                            </p:attrNameLst>
                                          </p:cBhvr>
                                          <p:to>
                                            <p:strVal val="visible"/>
                                          </p:to>
                                        </p:set>
                                        <p:anim calcmode="lin" valueType="num">
                                          <p:cBhvr>
                                            <p:cTn id="152" dur="500" fill="hold"/>
                                            <p:tgtEl>
                                              <p:spTgt spid="129"/>
                                            </p:tgtEl>
                                            <p:attrNameLst>
                                              <p:attrName>ppt_w</p:attrName>
                                            </p:attrNameLst>
                                          </p:cBhvr>
                                          <p:tavLst>
                                            <p:tav tm="0">
                                              <p:val>
                                                <p:fltVal val="0"/>
                                              </p:val>
                                            </p:tav>
                                            <p:tav tm="100000">
                                              <p:val>
                                                <p:strVal val="#ppt_w"/>
                                              </p:val>
                                            </p:tav>
                                          </p:tavLst>
                                        </p:anim>
                                        <p:anim calcmode="lin" valueType="num">
                                          <p:cBhvr>
                                            <p:cTn id="153" dur="500" fill="hold"/>
                                            <p:tgtEl>
                                              <p:spTgt spid="129"/>
                                            </p:tgtEl>
                                            <p:attrNameLst>
                                              <p:attrName>ppt_h</p:attrName>
                                            </p:attrNameLst>
                                          </p:cBhvr>
                                          <p:tavLst>
                                            <p:tav tm="0">
                                              <p:val>
                                                <p:fltVal val="0"/>
                                              </p:val>
                                            </p:tav>
                                            <p:tav tm="100000">
                                              <p:val>
                                                <p:strVal val="#ppt_h"/>
                                              </p:val>
                                            </p:tav>
                                          </p:tavLst>
                                        </p:anim>
                                        <p:animEffect transition="in" filter="fade">
                                          <p:cBhvr>
                                            <p:cTn id="154" dur="500"/>
                                            <p:tgtEl>
                                              <p:spTgt spid="129"/>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30"/>
                                            </p:tgtEl>
                                            <p:attrNameLst>
                                              <p:attrName>style.visibility</p:attrName>
                                            </p:attrNameLst>
                                          </p:cBhvr>
                                          <p:to>
                                            <p:strVal val="visible"/>
                                          </p:to>
                                        </p:set>
                                        <p:anim calcmode="lin" valueType="num">
                                          <p:cBhvr>
                                            <p:cTn id="157" dur="500" fill="hold"/>
                                            <p:tgtEl>
                                              <p:spTgt spid="130"/>
                                            </p:tgtEl>
                                            <p:attrNameLst>
                                              <p:attrName>ppt_w</p:attrName>
                                            </p:attrNameLst>
                                          </p:cBhvr>
                                          <p:tavLst>
                                            <p:tav tm="0">
                                              <p:val>
                                                <p:fltVal val="0"/>
                                              </p:val>
                                            </p:tav>
                                            <p:tav tm="100000">
                                              <p:val>
                                                <p:strVal val="#ppt_w"/>
                                              </p:val>
                                            </p:tav>
                                          </p:tavLst>
                                        </p:anim>
                                        <p:anim calcmode="lin" valueType="num">
                                          <p:cBhvr>
                                            <p:cTn id="158" dur="500" fill="hold"/>
                                            <p:tgtEl>
                                              <p:spTgt spid="130"/>
                                            </p:tgtEl>
                                            <p:attrNameLst>
                                              <p:attrName>ppt_h</p:attrName>
                                            </p:attrNameLst>
                                          </p:cBhvr>
                                          <p:tavLst>
                                            <p:tav tm="0">
                                              <p:val>
                                                <p:fltVal val="0"/>
                                              </p:val>
                                            </p:tav>
                                            <p:tav tm="100000">
                                              <p:val>
                                                <p:strVal val="#ppt_h"/>
                                              </p:val>
                                            </p:tav>
                                          </p:tavLst>
                                        </p:anim>
                                        <p:animEffect transition="in" filter="fade">
                                          <p:cBhvr>
                                            <p:cTn id="159" dur="500"/>
                                            <p:tgtEl>
                                              <p:spTgt spid="130"/>
                                            </p:tgtEl>
                                          </p:cBhvr>
                                        </p:animEffect>
                                      </p:childTnLst>
                                    </p:cTn>
                                  </p:par>
                                  <p:par>
                                    <p:cTn id="160" presetID="53" presetClass="entr" presetSubtype="16" fill="hold" grpId="0" nodeType="withEffect">
                                      <p:stCondLst>
                                        <p:cond delay="400"/>
                                      </p:stCondLst>
                                      <p:childTnLst>
                                        <p:set>
                                          <p:cBhvr>
                                            <p:cTn id="161" dur="1" fill="hold">
                                              <p:stCondLst>
                                                <p:cond delay="0"/>
                                              </p:stCondLst>
                                            </p:cTn>
                                            <p:tgtEl>
                                              <p:spTgt spid="131"/>
                                            </p:tgtEl>
                                            <p:attrNameLst>
                                              <p:attrName>style.visibility</p:attrName>
                                            </p:attrNameLst>
                                          </p:cBhvr>
                                          <p:to>
                                            <p:strVal val="visible"/>
                                          </p:to>
                                        </p:set>
                                        <p:anim calcmode="lin" valueType="num">
                                          <p:cBhvr>
                                            <p:cTn id="162" dur="500" fill="hold"/>
                                            <p:tgtEl>
                                              <p:spTgt spid="131"/>
                                            </p:tgtEl>
                                            <p:attrNameLst>
                                              <p:attrName>ppt_w</p:attrName>
                                            </p:attrNameLst>
                                          </p:cBhvr>
                                          <p:tavLst>
                                            <p:tav tm="0">
                                              <p:val>
                                                <p:fltVal val="0"/>
                                              </p:val>
                                            </p:tav>
                                            <p:tav tm="100000">
                                              <p:val>
                                                <p:strVal val="#ppt_w"/>
                                              </p:val>
                                            </p:tav>
                                          </p:tavLst>
                                        </p:anim>
                                        <p:anim calcmode="lin" valueType="num">
                                          <p:cBhvr>
                                            <p:cTn id="163" dur="500" fill="hold"/>
                                            <p:tgtEl>
                                              <p:spTgt spid="131"/>
                                            </p:tgtEl>
                                            <p:attrNameLst>
                                              <p:attrName>ppt_h</p:attrName>
                                            </p:attrNameLst>
                                          </p:cBhvr>
                                          <p:tavLst>
                                            <p:tav tm="0">
                                              <p:val>
                                                <p:fltVal val="0"/>
                                              </p:val>
                                            </p:tav>
                                            <p:tav tm="100000">
                                              <p:val>
                                                <p:strVal val="#ppt_h"/>
                                              </p:val>
                                            </p:tav>
                                          </p:tavLst>
                                        </p:anim>
                                        <p:animEffect transition="in" filter="fade">
                                          <p:cBhvr>
                                            <p:cTn id="164" dur="500"/>
                                            <p:tgtEl>
                                              <p:spTgt spid="131"/>
                                            </p:tgtEl>
                                          </p:cBhvr>
                                        </p:animEffect>
                                      </p:childTnLst>
                                    </p:cTn>
                                  </p:par>
                                  <p:par>
                                    <p:cTn id="165" presetID="53" presetClass="entr" presetSubtype="16" fill="hold" grpId="0" nodeType="withEffect">
                                      <p:stCondLst>
                                        <p:cond delay="200"/>
                                      </p:stCondLst>
                                      <p:childTnLst>
                                        <p:set>
                                          <p:cBhvr>
                                            <p:cTn id="166" dur="1" fill="hold">
                                              <p:stCondLst>
                                                <p:cond delay="0"/>
                                              </p:stCondLst>
                                            </p:cTn>
                                            <p:tgtEl>
                                              <p:spTgt spid="132"/>
                                            </p:tgtEl>
                                            <p:attrNameLst>
                                              <p:attrName>style.visibility</p:attrName>
                                            </p:attrNameLst>
                                          </p:cBhvr>
                                          <p:to>
                                            <p:strVal val="visible"/>
                                          </p:to>
                                        </p:set>
                                        <p:anim calcmode="lin" valueType="num">
                                          <p:cBhvr>
                                            <p:cTn id="167" dur="500" fill="hold"/>
                                            <p:tgtEl>
                                              <p:spTgt spid="132"/>
                                            </p:tgtEl>
                                            <p:attrNameLst>
                                              <p:attrName>ppt_w</p:attrName>
                                            </p:attrNameLst>
                                          </p:cBhvr>
                                          <p:tavLst>
                                            <p:tav tm="0">
                                              <p:val>
                                                <p:fltVal val="0"/>
                                              </p:val>
                                            </p:tav>
                                            <p:tav tm="100000">
                                              <p:val>
                                                <p:strVal val="#ppt_w"/>
                                              </p:val>
                                            </p:tav>
                                          </p:tavLst>
                                        </p:anim>
                                        <p:anim calcmode="lin" valueType="num">
                                          <p:cBhvr>
                                            <p:cTn id="168" dur="500" fill="hold"/>
                                            <p:tgtEl>
                                              <p:spTgt spid="132"/>
                                            </p:tgtEl>
                                            <p:attrNameLst>
                                              <p:attrName>ppt_h</p:attrName>
                                            </p:attrNameLst>
                                          </p:cBhvr>
                                          <p:tavLst>
                                            <p:tav tm="0">
                                              <p:val>
                                                <p:fltVal val="0"/>
                                              </p:val>
                                            </p:tav>
                                            <p:tav tm="100000">
                                              <p:val>
                                                <p:strVal val="#ppt_h"/>
                                              </p:val>
                                            </p:tav>
                                          </p:tavLst>
                                        </p:anim>
                                        <p:animEffect transition="in" filter="fade">
                                          <p:cBhvr>
                                            <p:cTn id="169" dur="500"/>
                                            <p:tgtEl>
                                              <p:spTgt spid="132"/>
                                            </p:tgtEl>
                                          </p:cBhvr>
                                        </p:animEffect>
                                      </p:childTnLst>
                                    </p:cTn>
                                  </p:par>
                                  <p:par>
                                    <p:cTn id="170" presetID="53" presetClass="entr" presetSubtype="16" fill="hold" grpId="0" nodeType="withEffect">
                                      <p:stCondLst>
                                        <p:cond delay="200"/>
                                      </p:stCondLst>
                                      <p:childTnLst>
                                        <p:set>
                                          <p:cBhvr>
                                            <p:cTn id="171" dur="1" fill="hold">
                                              <p:stCondLst>
                                                <p:cond delay="0"/>
                                              </p:stCondLst>
                                            </p:cTn>
                                            <p:tgtEl>
                                              <p:spTgt spid="133"/>
                                            </p:tgtEl>
                                            <p:attrNameLst>
                                              <p:attrName>style.visibility</p:attrName>
                                            </p:attrNameLst>
                                          </p:cBhvr>
                                          <p:to>
                                            <p:strVal val="visible"/>
                                          </p:to>
                                        </p:set>
                                        <p:anim calcmode="lin" valueType="num">
                                          <p:cBhvr>
                                            <p:cTn id="172" dur="500" fill="hold"/>
                                            <p:tgtEl>
                                              <p:spTgt spid="133"/>
                                            </p:tgtEl>
                                            <p:attrNameLst>
                                              <p:attrName>ppt_w</p:attrName>
                                            </p:attrNameLst>
                                          </p:cBhvr>
                                          <p:tavLst>
                                            <p:tav tm="0">
                                              <p:val>
                                                <p:fltVal val="0"/>
                                              </p:val>
                                            </p:tav>
                                            <p:tav tm="100000">
                                              <p:val>
                                                <p:strVal val="#ppt_w"/>
                                              </p:val>
                                            </p:tav>
                                          </p:tavLst>
                                        </p:anim>
                                        <p:anim calcmode="lin" valueType="num">
                                          <p:cBhvr>
                                            <p:cTn id="173" dur="500" fill="hold"/>
                                            <p:tgtEl>
                                              <p:spTgt spid="133"/>
                                            </p:tgtEl>
                                            <p:attrNameLst>
                                              <p:attrName>ppt_h</p:attrName>
                                            </p:attrNameLst>
                                          </p:cBhvr>
                                          <p:tavLst>
                                            <p:tav tm="0">
                                              <p:val>
                                                <p:fltVal val="0"/>
                                              </p:val>
                                            </p:tav>
                                            <p:tav tm="100000">
                                              <p:val>
                                                <p:strVal val="#ppt_h"/>
                                              </p:val>
                                            </p:tav>
                                          </p:tavLst>
                                        </p:anim>
                                        <p:animEffect transition="in" filter="fade">
                                          <p:cBhvr>
                                            <p:cTn id="174" dur="500"/>
                                            <p:tgtEl>
                                              <p:spTgt spid="133"/>
                                            </p:tgtEl>
                                          </p:cBhvr>
                                        </p:animEffect>
                                      </p:childTnLst>
                                    </p:cTn>
                                  </p:par>
                                  <p:par>
                                    <p:cTn id="175" presetID="53" presetClass="entr" presetSubtype="16" fill="hold" grpId="0" nodeType="withEffect">
                                      <p:stCondLst>
                                        <p:cond delay="200"/>
                                      </p:stCondLst>
                                      <p:childTnLst>
                                        <p:set>
                                          <p:cBhvr>
                                            <p:cTn id="176" dur="1" fill="hold">
                                              <p:stCondLst>
                                                <p:cond delay="0"/>
                                              </p:stCondLst>
                                            </p:cTn>
                                            <p:tgtEl>
                                              <p:spTgt spid="134"/>
                                            </p:tgtEl>
                                            <p:attrNameLst>
                                              <p:attrName>style.visibility</p:attrName>
                                            </p:attrNameLst>
                                          </p:cBhvr>
                                          <p:to>
                                            <p:strVal val="visible"/>
                                          </p:to>
                                        </p:set>
                                        <p:anim calcmode="lin" valueType="num">
                                          <p:cBhvr>
                                            <p:cTn id="177" dur="500" fill="hold"/>
                                            <p:tgtEl>
                                              <p:spTgt spid="134"/>
                                            </p:tgtEl>
                                            <p:attrNameLst>
                                              <p:attrName>ppt_w</p:attrName>
                                            </p:attrNameLst>
                                          </p:cBhvr>
                                          <p:tavLst>
                                            <p:tav tm="0">
                                              <p:val>
                                                <p:fltVal val="0"/>
                                              </p:val>
                                            </p:tav>
                                            <p:tav tm="100000">
                                              <p:val>
                                                <p:strVal val="#ppt_w"/>
                                              </p:val>
                                            </p:tav>
                                          </p:tavLst>
                                        </p:anim>
                                        <p:anim calcmode="lin" valueType="num">
                                          <p:cBhvr>
                                            <p:cTn id="178" dur="500" fill="hold"/>
                                            <p:tgtEl>
                                              <p:spTgt spid="134"/>
                                            </p:tgtEl>
                                            <p:attrNameLst>
                                              <p:attrName>ppt_h</p:attrName>
                                            </p:attrNameLst>
                                          </p:cBhvr>
                                          <p:tavLst>
                                            <p:tav tm="0">
                                              <p:val>
                                                <p:fltVal val="0"/>
                                              </p:val>
                                            </p:tav>
                                            <p:tav tm="100000">
                                              <p:val>
                                                <p:strVal val="#ppt_h"/>
                                              </p:val>
                                            </p:tav>
                                          </p:tavLst>
                                        </p:anim>
                                        <p:animEffect transition="in" filter="fade">
                                          <p:cBhvr>
                                            <p:cTn id="179"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6" grpId="0"/>
          <p:bldP spid="77" grpId="0" animBg="1"/>
          <p:bldP spid="78" grpId="0"/>
          <p:bldP spid="79" grpId="0" animBg="1"/>
          <p:bldP spid="61" grpId="0"/>
          <p:bldP spid="93" grpId="0"/>
          <p:bldP spid="94" grpId="0" animBg="1"/>
          <p:bldP spid="95" grpId="0" animBg="1"/>
          <p:bldP spid="96" grpId="0" animBg="1"/>
          <p:bldP spid="97" grpId="0" animBg="1"/>
          <p:bldP spid="99" grpId="0" animBg="1"/>
          <p:bldP spid="100" grpId="0" animBg="1"/>
          <p:bldP spid="103" grpId="0" animBg="1"/>
          <p:bldP spid="116" grpId="0" animBg="1"/>
          <p:bldP spid="117"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p:bldP spid="136" grpId="0"/>
          <p:bldP spid="137"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TextBox 36"/>
          <p:cNvSpPr txBox="1"/>
          <p:nvPr/>
        </p:nvSpPr>
        <p:spPr>
          <a:xfrm>
            <a:off x="1100870" y="250030"/>
            <a:ext cx="221591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改进工作不足的方法</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8" name="任意多边形 37"/>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9" name="TextBox 38"/>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40" name="流程图: 摘录 39"/>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5" name="TextBox 34"/>
          <p:cNvSpPr txBox="1"/>
          <p:nvPr/>
        </p:nvSpPr>
        <p:spPr>
          <a:xfrm>
            <a:off x="709404" y="950663"/>
            <a:ext cx="7725192" cy="461665"/>
          </a:xfrm>
          <a:prstGeom prst="rect">
            <a:avLst/>
          </a:prstGeom>
          <a:noFill/>
        </p:spPr>
        <p:txBody>
          <a:bodyPr wrap="none" rtlCol="0">
            <a:spAutoFit/>
          </a:bodyPr>
          <a:lstStyle/>
          <a:p>
            <a:r>
              <a:rPr lang="zh-CN" altLang="en-US" sz="12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建立在团队的基础之上，发挥团队精神、互补互助以达到团队最大工作效率的能力。对于团队的成员来说，不仅</a:t>
            </a:r>
            <a:endParaRPr lang="en-US" altLang="zh-CN" sz="12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r>
              <a:rPr lang="zh-CN" altLang="en-US" sz="12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要有个人能力，更需要有在不同的位置上各尽所能、与其他成员协调合作的能力。</a:t>
            </a:r>
            <a:endParaRPr lang="en-US" altLang="zh-CN" sz="1200" dirty="0" smtClean="0">
              <a:solidFill>
                <a:schemeClr val="tx1">
                  <a:lumMod val="65000"/>
                  <a:lumOff val="3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grpSp>
        <p:nvGrpSpPr>
          <p:cNvPr id="36" name="组合 35"/>
          <p:cNvGrpSpPr/>
          <p:nvPr/>
        </p:nvGrpSpPr>
        <p:grpSpPr>
          <a:xfrm>
            <a:off x="381043" y="3344765"/>
            <a:ext cx="1721136" cy="548848"/>
            <a:chOff x="695368" y="3811490"/>
            <a:chExt cx="1721136" cy="548848"/>
          </a:xfrm>
        </p:grpSpPr>
        <p:grpSp>
          <p:nvGrpSpPr>
            <p:cNvPr id="41" name="组合 40"/>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43" name="圆角矩形 4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41"/>
            <p:cNvSpPr/>
            <p:nvPr/>
          </p:nvSpPr>
          <p:spPr>
            <a:xfrm>
              <a:off x="825405" y="3951961"/>
              <a:ext cx="279463" cy="279463"/>
            </a:xfrm>
            <a:prstGeom prst="ellipse">
              <a:avLst/>
            </a:prstGeom>
            <a:solidFill>
              <a:srgbClr val="005A9E"/>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859602" y="2818794"/>
            <a:ext cx="1721136" cy="548848"/>
            <a:chOff x="2173927" y="3285519"/>
            <a:chExt cx="1721136" cy="548848"/>
          </a:xfrm>
        </p:grpSpPr>
        <p:grpSp>
          <p:nvGrpSpPr>
            <p:cNvPr id="46" name="组合 45"/>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48" name="圆角矩形 4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椭圆 46"/>
            <p:cNvSpPr/>
            <p:nvPr/>
          </p:nvSpPr>
          <p:spPr>
            <a:xfrm>
              <a:off x="2307128" y="3420211"/>
              <a:ext cx="279463" cy="279463"/>
            </a:xfrm>
            <a:prstGeom prst="ellipse">
              <a:avLst/>
            </a:prstGeom>
            <a:solidFill>
              <a:schemeClr val="tx1">
                <a:lumMod val="65000"/>
                <a:lumOff val="3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3370902" y="2292822"/>
            <a:ext cx="1721136" cy="548848"/>
            <a:chOff x="3685227" y="2759547"/>
            <a:chExt cx="1721136" cy="548848"/>
          </a:xfrm>
        </p:grpSpPr>
        <p:grpSp>
          <p:nvGrpSpPr>
            <p:cNvPr id="51" name="组合 50"/>
            <p:cNvGrpSpPr/>
            <p:nvPr/>
          </p:nvGrpSpPr>
          <p:grpSpPr>
            <a:xfrm>
              <a:off x="3685227" y="2759547"/>
              <a:ext cx="1721136" cy="548848"/>
              <a:chOff x="4304043" y="1286668"/>
              <a:chExt cx="3837944" cy="2757793"/>
            </a:xfrm>
            <a:effectLst>
              <a:outerShdw blurRad="381000" dist="254000" dir="8100000" algn="tr" rotWithShape="0">
                <a:prstClr val="black">
                  <a:alpha val="40000"/>
                </a:prstClr>
              </a:outerShdw>
            </a:effectLst>
          </p:grpSpPr>
          <p:sp>
            <p:nvSpPr>
              <p:cNvPr id="54" name="圆角矩形 5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椭圆 51"/>
            <p:cNvSpPr/>
            <p:nvPr/>
          </p:nvSpPr>
          <p:spPr>
            <a:xfrm>
              <a:off x="3829063" y="2894239"/>
              <a:ext cx="279463" cy="279463"/>
            </a:xfrm>
            <a:prstGeom prst="ellipse">
              <a:avLst/>
            </a:prstGeom>
            <a:solidFill>
              <a:srgbClr val="005A9E"/>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4890301" y="1766850"/>
            <a:ext cx="1721136" cy="548848"/>
            <a:chOff x="5204626" y="2233575"/>
            <a:chExt cx="1721136" cy="548848"/>
          </a:xfrm>
        </p:grpSpPr>
        <p:grpSp>
          <p:nvGrpSpPr>
            <p:cNvPr id="57" name="组合 56"/>
            <p:cNvGrpSpPr/>
            <p:nvPr/>
          </p:nvGrpSpPr>
          <p:grpSpPr>
            <a:xfrm>
              <a:off x="5204626" y="2233575"/>
              <a:ext cx="1721136" cy="548848"/>
              <a:chOff x="4304043" y="1286668"/>
              <a:chExt cx="3837944" cy="2757793"/>
            </a:xfrm>
            <a:effectLst>
              <a:outerShdw blurRad="381000" dist="254000" dir="8100000" algn="tr" rotWithShape="0">
                <a:prstClr val="black">
                  <a:alpha val="40000"/>
                </a:prstClr>
              </a:outerShdw>
            </a:effectLst>
          </p:grpSpPr>
          <p:sp>
            <p:nvSpPr>
              <p:cNvPr id="59" name="圆角矩形 5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57"/>
            <p:cNvSpPr/>
            <p:nvPr/>
          </p:nvSpPr>
          <p:spPr>
            <a:xfrm>
              <a:off x="5384889" y="2368267"/>
              <a:ext cx="279463" cy="279463"/>
            </a:xfrm>
            <a:prstGeom prst="ellipse">
              <a:avLst/>
            </a:prstGeom>
            <a:solidFill>
              <a:schemeClr val="tx1">
                <a:lumMod val="65000"/>
                <a:lumOff val="3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TextBox 60"/>
          <p:cNvSpPr txBox="1"/>
          <p:nvPr/>
        </p:nvSpPr>
        <p:spPr>
          <a:xfrm>
            <a:off x="790543" y="3476945"/>
            <a:ext cx="800219" cy="338554"/>
          </a:xfrm>
          <a:prstGeom prst="rect">
            <a:avLst/>
          </a:prstGeom>
          <a:noFill/>
          <a:effectLst/>
        </p:spPr>
        <p:txBody>
          <a:bodyPr wrap="none" rtlCol="0">
            <a:spAutoFit/>
          </a:bodyPr>
          <a:lstStyle/>
          <a:p>
            <a:r>
              <a:rPr lang="zh-CN" altLang="en-US" sz="1600" dirty="0" smtClean="0">
                <a:solidFill>
                  <a:srgbClr val="005A9E"/>
                </a:solidFill>
                <a:latin typeface="方正兰亭细黑_GBK" panose="02000000000000000000" pitchFamily="2" charset="-122"/>
                <a:ea typeface="方正兰亭细黑_GBK" panose="02000000000000000000" pitchFamily="2" charset="-122"/>
              </a:rPr>
              <a:t>方法四</a:t>
            </a:r>
            <a:endParaRPr lang="zh-CN" altLang="en-US" sz="1600" dirty="0">
              <a:solidFill>
                <a:srgbClr val="005A9E"/>
              </a:solidFill>
              <a:latin typeface="方正兰亭细黑_GBK" panose="02000000000000000000" pitchFamily="2" charset="-122"/>
              <a:ea typeface="方正兰亭细黑_GBK" panose="02000000000000000000" pitchFamily="2" charset="-122"/>
            </a:endParaRPr>
          </a:p>
        </p:txBody>
      </p:sp>
      <p:sp>
        <p:nvSpPr>
          <p:cNvPr id="62" name="TextBox 61"/>
          <p:cNvSpPr txBox="1"/>
          <p:nvPr/>
        </p:nvSpPr>
        <p:spPr>
          <a:xfrm>
            <a:off x="2316249" y="2923940"/>
            <a:ext cx="800219" cy="338554"/>
          </a:xfrm>
          <a:prstGeom prst="rect">
            <a:avLst/>
          </a:prstGeom>
          <a:noFill/>
          <a:effectLst/>
        </p:spPr>
        <p:txBody>
          <a:bodyPr wrap="none" rtlCol="0">
            <a:spAutoFit/>
          </a:bodyPr>
          <a:lstStyle/>
          <a:p>
            <a:r>
              <a:rPr lang="zh-CN" altLang="en-US" sz="1600" dirty="0">
                <a:solidFill>
                  <a:srgbClr val="005A9E"/>
                </a:solidFill>
                <a:latin typeface="方正兰亭细黑_GBK" panose="02000000000000000000" pitchFamily="2" charset="-122"/>
                <a:ea typeface="方正兰亭细黑_GBK" panose="02000000000000000000" pitchFamily="2" charset="-122"/>
              </a:rPr>
              <a:t>方法</a:t>
            </a:r>
            <a:r>
              <a:rPr lang="zh-CN" altLang="en-US" sz="1600" dirty="0" smtClean="0">
                <a:solidFill>
                  <a:srgbClr val="005A9E"/>
                </a:solidFill>
                <a:latin typeface="方正兰亭细黑_GBK" panose="02000000000000000000" pitchFamily="2" charset="-122"/>
                <a:ea typeface="方正兰亭细黑_GBK" panose="02000000000000000000" pitchFamily="2" charset="-122"/>
              </a:rPr>
              <a:t>三</a:t>
            </a:r>
            <a:endParaRPr lang="zh-CN" altLang="en-US" sz="1600" dirty="0">
              <a:solidFill>
                <a:srgbClr val="005A9E"/>
              </a:solidFill>
              <a:latin typeface="方正兰亭细黑_GBK" panose="02000000000000000000" pitchFamily="2" charset="-122"/>
              <a:ea typeface="方正兰亭细黑_GBK" panose="02000000000000000000" pitchFamily="2" charset="-122"/>
            </a:endParaRPr>
          </a:p>
        </p:txBody>
      </p:sp>
      <p:sp>
        <p:nvSpPr>
          <p:cNvPr id="63" name="TextBox 62"/>
          <p:cNvSpPr txBox="1"/>
          <p:nvPr/>
        </p:nvSpPr>
        <p:spPr>
          <a:xfrm>
            <a:off x="3794201" y="2423369"/>
            <a:ext cx="800219" cy="338554"/>
          </a:xfrm>
          <a:prstGeom prst="rect">
            <a:avLst/>
          </a:prstGeom>
          <a:noFill/>
          <a:effectLst/>
        </p:spPr>
        <p:txBody>
          <a:bodyPr wrap="none" rtlCol="0">
            <a:spAutoFit/>
          </a:bodyPr>
          <a:lstStyle/>
          <a:p>
            <a:r>
              <a:rPr lang="zh-CN" altLang="en-US" sz="1600" dirty="0">
                <a:solidFill>
                  <a:srgbClr val="005A9E"/>
                </a:solidFill>
                <a:latin typeface="方正兰亭细黑_GBK" panose="02000000000000000000" pitchFamily="2" charset="-122"/>
                <a:ea typeface="方正兰亭细黑_GBK" panose="02000000000000000000" pitchFamily="2" charset="-122"/>
              </a:rPr>
              <a:t>方法</a:t>
            </a:r>
            <a:r>
              <a:rPr lang="zh-CN" altLang="en-US" sz="1600" dirty="0" smtClean="0">
                <a:solidFill>
                  <a:srgbClr val="005A9E"/>
                </a:solidFill>
                <a:latin typeface="方正兰亭细黑_GBK" panose="02000000000000000000" pitchFamily="2" charset="-122"/>
                <a:ea typeface="方正兰亭细黑_GBK" panose="02000000000000000000" pitchFamily="2" charset="-122"/>
              </a:rPr>
              <a:t>二</a:t>
            </a:r>
            <a:endParaRPr lang="zh-CN" altLang="en-US" sz="1600" dirty="0">
              <a:solidFill>
                <a:srgbClr val="005A9E"/>
              </a:solidFill>
              <a:latin typeface="方正兰亭细黑_GBK" panose="02000000000000000000" pitchFamily="2" charset="-122"/>
              <a:ea typeface="方正兰亭细黑_GBK" panose="02000000000000000000" pitchFamily="2" charset="-122"/>
            </a:endParaRPr>
          </a:p>
        </p:txBody>
      </p:sp>
      <p:sp>
        <p:nvSpPr>
          <p:cNvPr id="64" name="TextBox 63"/>
          <p:cNvSpPr txBox="1"/>
          <p:nvPr/>
        </p:nvSpPr>
        <p:spPr>
          <a:xfrm>
            <a:off x="5362749" y="1888907"/>
            <a:ext cx="800219" cy="338554"/>
          </a:xfrm>
          <a:prstGeom prst="rect">
            <a:avLst/>
          </a:prstGeom>
          <a:noFill/>
          <a:effectLst/>
        </p:spPr>
        <p:txBody>
          <a:bodyPr wrap="none" rtlCol="0">
            <a:spAutoFit/>
          </a:bodyPr>
          <a:lstStyle/>
          <a:p>
            <a:r>
              <a:rPr lang="zh-CN" altLang="en-US" sz="1600" dirty="0">
                <a:solidFill>
                  <a:srgbClr val="005A9E"/>
                </a:solidFill>
                <a:latin typeface="方正兰亭细黑_GBK" panose="02000000000000000000" pitchFamily="2" charset="-122"/>
                <a:ea typeface="方正兰亭细黑_GBK" panose="02000000000000000000" pitchFamily="2" charset="-122"/>
              </a:rPr>
              <a:t>方法</a:t>
            </a:r>
            <a:r>
              <a:rPr lang="zh-CN" altLang="en-US" sz="1600" dirty="0" smtClean="0">
                <a:solidFill>
                  <a:srgbClr val="005A9E"/>
                </a:solidFill>
                <a:latin typeface="方正兰亭细黑_GBK" panose="02000000000000000000" pitchFamily="2" charset="-122"/>
                <a:ea typeface="方正兰亭细黑_GBK" panose="02000000000000000000" pitchFamily="2" charset="-122"/>
              </a:rPr>
              <a:t>一</a:t>
            </a:r>
            <a:endParaRPr lang="zh-CN" altLang="en-US" sz="1600" dirty="0">
              <a:solidFill>
                <a:srgbClr val="005A9E"/>
              </a:solidFill>
              <a:latin typeface="方正兰亭细黑_GBK" panose="02000000000000000000" pitchFamily="2" charset="-122"/>
              <a:ea typeface="方正兰亭细黑_GBK" panose="02000000000000000000" pitchFamily="2" charset="-122"/>
            </a:endParaRPr>
          </a:p>
        </p:txBody>
      </p:sp>
      <p:grpSp>
        <p:nvGrpSpPr>
          <p:cNvPr id="65" name="组合 64"/>
          <p:cNvGrpSpPr/>
          <p:nvPr/>
        </p:nvGrpSpPr>
        <p:grpSpPr>
          <a:xfrm>
            <a:off x="669337" y="1645497"/>
            <a:ext cx="435531" cy="435531"/>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7794388" y="4243976"/>
            <a:ext cx="500908" cy="500908"/>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8423305" y="3522698"/>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1397585" y="2038036"/>
            <a:ext cx="387220" cy="387220"/>
            <a:chOff x="304800" y="673100"/>
            <a:chExt cx="4000500" cy="4000500"/>
          </a:xfrm>
          <a:effectLst>
            <a:outerShdw blurRad="317500" dist="1905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椭圆 9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7183751" y="4563355"/>
            <a:ext cx="219777" cy="219777"/>
            <a:chOff x="304800" y="673100"/>
            <a:chExt cx="4000500" cy="4000500"/>
          </a:xfrm>
          <a:effectLst>
            <a:outerShdw blurRad="381000" dist="152400" dir="8100000" algn="tr" rotWithShape="0">
              <a:prstClr val="black">
                <a:alpha val="7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p:cNvGrpSpPr/>
          <p:nvPr/>
        </p:nvGrpSpPr>
        <p:grpSpPr>
          <a:xfrm>
            <a:off x="7316009" y="3897255"/>
            <a:ext cx="287919" cy="287919"/>
            <a:chOff x="304800" y="673100"/>
            <a:chExt cx="4000500" cy="4000500"/>
          </a:xfrm>
          <a:effectLst>
            <a:outerShdw blurRad="381000" dist="152400" dir="8100000" algn="tr" rotWithShape="0">
              <a:prstClr val="black">
                <a:alpha val="70000"/>
              </a:prstClr>
            </a:outerShdw>
          </a:effectLst>
        </p:grpSpPr>
        <p:sp>
          <p:nvSpPr>
            <p:cNvPr id="105" name="同心圆 10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 name="椭圆 10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椭圆 106"/>
          <p:cNvSpPr/>
          <p:nvPr/>
        </p:nvSpPr>
        <p:spPr>
          <a:xfrm>
            <a:off x="1572773" y="1714183"/>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767327" y="2356561"/>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p:cNvGrpSpPr/>
          <p:nvPr/>
        </p:nvGrpSpPr>
        <p:grpSpPr>
          <a:xfrm>
            <a:off x="8411685" y="3951960"/>
            <a:ext cx="408377" cy="408377"/>
            <a:chOff x="304800" y="673100"/>
            <a:chExt cx="4000500" cy="4000500"/>
          </a:xfrm>
          <a:effectLst>
            <a:outerShdw blurRad="317500" dist="1905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椭圆 1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椭圆 111"/>
          <p:cNvSpPr/>
          <p:nvPr/>
        </p:nvSpPr>
        <p:spPr>
          <a:xfrm>
            <a:off x="6629511" y="4508355"/>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104868" y="2696479"/>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a:off x="2318171" y="2121758"/>
            <a:ext cx="219777" cy="219777"/>
            <a:chOff x="304800" y="673100"/>
            <a:chExt cx="4000500" cy="4000500"/>
          </a:xfrm>
          <a:effectLst>
            <a:outerShdw blurRad="381000" dist="152400" dir="8100000" algn="tr" rotWithShape="0">
              <a:prstClr val="black">
                <a:alpha val="70000"/>
              </a:prstClr>
            </a:outerShdw>
          </a:effectLst>
        </p:grpSpPr>
        <p:sp>
          <p:nvSpPr>
            <p:cNvPr id="115" name="同心圆 1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椭圆 116"/>
          <p:cNvSpPr/>
          <p:nvPr/>
        </p:nvSpPr>
        <p:spPr>
          <a:xfrm>
            <a:off x="8585278" y="4784918"/>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TextBox 117"/>
          <p:cNvSpPr txBox="1"/>
          <p:nvPr/>
        </p:nvSpPr>
        <p:spPr>
          <a:xfrm>
            <a:off x="459882" y="4106421"/>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9" name="TextBox 118"/>
          <p:cNvSpPr txBox="1"/>
          <p:nvPr/>
        </p:nvSpPr>
        <p:spPr>
          <a:xfrm>
            <a:off x="2950111" y="3543559"/>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0" name="TextBox 119"/>
          <p:cNvSpPr txBox="1"/>
          <p:nvPr/>
        </p:nvSpPr>
        <p:spPr>
          <a:xfrm>
            <a:off x="4890301" y="3138391"/>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1" name="TextBox 120"/>
          <p:cNvSpPr txBox="1"/>
          <p:nvPr/>
        </p:nvSpPr>
        <p:spPr>
          <a:xfrm>
            <a:off x="6278848" y="2395698"/>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0-#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7"/>
                                            </p:tgtEl>
                                            <p:attrNameLst>
                                              <p:attrName>ppt_y</p:attrName>
                                            </p:attrNameLst>
                                          </p:cBhvr>
                                          <p:tavLst>
                                            <p:tav tm="0">
                                              <p:val>
                                                <p:strVal val="#ppt_y"/>
                                              </p:val>
                                            </p:tav>
                                            <p:tav tm="100000">
                                              <p:val>
                                                <p:strVal val="#ppt_y"/>
                                              </p:val>
                                            </p:tav>
                                          </p:tavLst>
                                        </p:anim>
                                        <p:anim calcmode="lin" valueType="num">
                                          <p:cBhvr>
                                            <p:cTn id="1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7"/>
                                            </p:tgtEl>
                                          </p:cBhvr>
                                        </p:animEffect>
                                      </p:childTnLst>
                                    </p:cTn>
                                  </p:par>
                                </p:childTnLst>
                              </p:cTn>
                            </p:par>
                            <p:par>
                              <p:cTn id="22" fill="hold">
                                <p:stCondLst>
                                  <p:cond delay="899"/>
                                </p:stCondLst>
                                <p:childTnLst>
                                  <p:par>
                                    <p:cTn id="23" presetID="10"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2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0-#ppt_w/2"/>
                                              </p:val>
                                            </p:tav>
                                            <p:tav tm="100000">
                                              <p:val>
                                                <p:strVal val="#ppt_x"/>
                                              </p:val>
                                            </p:tav>
                                          </p:tavLst>
                                        </p:anim>
                                        <p:anim calcmode="lin" valueType="num">
                                          <p:cBhvr additive="base">
                                            <p:cTn id="31" dur="500" fill="hold"/>
                                            <p:tgtEl>
                                              <p:spTgt spid="38"/>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18" presetClass="entr" presetSubtype="3"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strips(upRight)">
                                          <p:cBhvr>
                                            <p:cTn id="35" dur="500"/>
                                            <p:tgtEl>
                                              <p:spTgt spid="35"/>
                                            </p:tgtEl>
                                          </p:cBhvr>
                                        </p:animEffect>
                                      </p:childTnLst>
                                    </p:cTn>
                                  </p:par>
                                </p:childTnLst>
                              </p:cTn>
                            </p:par>
                            <p:par>
                              <p:cTn id="36" fill="hold">
                                <p:stCondLst>
                                  <p:cond delay="1000"/>
                                </p:stCondLst>
                                <p:childTnLst>
                                  <p:par>
                                    <p:cTn id="37" presetID="2" presetClass="entr" presetSubtype="8" fill="hold" nodeType="afterEffect" p14:presetBounceEnd="44000">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14:bounceEnd="44000">
                                          <p:cBhvr additive="base">
                                            <p:cTn id="39" dur="500" fill="hold"/>
                                            <p:tgtEl>
                                              <p:spTgt spid="36"/>
                                            </p:tgtEl>
                                            <p:attrNameLst>
                                              <p:attrName>ppt_x</p:attrName>
                                            </p:attrNameLst>
                                          </p:cBhvr>
                                          <p:tavLst>
                                            <p:tav tm="0">
                                              <p:val>
                                                <p:strVal val="0-#ppt_w/2"/>
                                              </p:val>
                                            </p:tav>
                                            <p:tav tm="100000">
                                              <p:val>
                                                <p:strVal val="#ppt_x"/>
                                              </p:val>
                                            </p:tav>
                                          </p:tavLst>
                                        </p:anim>
                                        <p:anim calcmode="lin" valueType="num" p14:bounceEnd="44000">
                                          <p:cBhvr additive="base">
                                            <p:cTn id="40" dur="500" fill="hold"/>
                                            <p:tgtEl>
                                              <p:spTgt spid="36"/>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14:presetBounceEnd="44000">
                                      <p:stCondLst>
                                        <p:cond delay="300"/>
                                      </p:stCondLst>
                                      <p:childTnLst>
                                        <p:set>
                                          <p:cBhvr>
                                            <p:cTn id="42" dur="1" fill="hold">
                                              <p:stCondLst>
                                                <p:cond delay="0"/>
                                              </p:stCondLst>
                                            </p:cTn>
                                            <p:tgtEl>
                                              <p:spTgt spid="45"/>
                                            </p:tgtEl>
                                            <p:attrNameLst>
                                              <p:attrName>style.visibility</p:attrName>
                                            </p:attrNameLst>
                                          </p:cBhvr>
                                          <p:to>
                                            <p:strVal val="visible"/>
                                          </p:to>
                                        </p:set>
                                        <p:anim calcmode="lin" valueType="num" p14:bounceEnd="44000">
                                          <p:cBhvr additive="base">
                                            <p:cTn id="43" dur="500" fill="hold"/>
                                            <p:tgtEl>
                                              <p:spTgt spid="45"/>
                                            </p:tgtEl>
                                            <p:attrNameLst>
                                              <p:attrName>ppt_x</p:attrName>
                                            </p:attrNameLst>
                                          </p:cBhvr>
                                          <p:tavLst>
                                            <p:tav tm="0">
                                              <p:val>
                                                <p:strVal val="0-#ppt_w/2"/>
                                              </p:val>
                                            </p:tav>
                                            <p:tav tm="100000">
                                              <p:val>
                                                <p:strVal val="#ppt_x"/>
                                              </p:val>
                                            </p:tav>
                                          </p:tavLst>
                                        </p:anim>
                                        <p:anim calcmode="lin" valueType="num" p14:bounceEnd="44000">
                                          <p:cBhvr additive="base">
                                            <p:cTn id="44" dur="500" fill="hold"/>
                                            <p:tgtEl>
                                              <p:spTgt spid="4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14:presetBounceEnd="44000">
                                      <p:stCondLst>
                                        <p:cond delay="600"/>
                                      </p:stCondLst>
                                      <p:childTnLst>
                                        <p:set>
                                          <p:cBhvr>
                                            <p:cTn id="46" dur="1" fill="hold">
                                              <p:stCondLst>
                                                <p:cond delay="0"/>
                                              </p:stCondLst>
                                            </p:cTn>
                                            <p:tgtEl>
                                              <p:spTgt spid="50"/>
                                            </p:tgtEl>
                                            <p:attrNameLst>
                                              <p:attrName>style.visibility</p:attrName>
                                            </p:attrNameLst>
                                          </p:cBhvr>
                                          <p:to>
                                            <p:strVal val="visible"/>
                                          </p:to>
                                        </p:set>
                                        <p:anim calcmode="lin" valueType="num" p14:bounceEnd="44000">
                                          <p:cBhvr additive="base">
                                            <p:cTn id="47" dur="500" fill="hold"/>
                                            <p:tgtEl>
                                              <p:spTgt spid="50"/>
                                            </p:tgtEl>
                                            <p:attrNameLst>
                                              <p:attrName>ppt_x</p:attrName>
                                            </p:attrNameLst>
                                          </p:cBhvr>
                                          <p:tavLst>
                                            <p:tav tm="0">
                                              <p:val>
                                                <p:strVal val="0-#ppt_w/2"/>
                                              </p:val>
                                            </p:tav>
                                            <p:tav tm="100000">
                                              <p:val>
                                                <p:strVal val="#ppt_x"/>
                                              </p:val>
                                            </p:tav>
                                          </p:tavLst>
                                        </p:anim>
                                        <p:anim calcmode="lin" valueType="num" p14:bounceEnd="44000">
                                          <p:cBhvr additive="base">
                                            <p:cTn id="48" dur="500" fill="hold"/>
                                            <p:tgtEl>
                                              <p:spTgt spid="50"/>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44000">
                                      <p:stCondLst>
                                        <p:cond delay="900"/>
                                      </p:stCondLst>
                                      <p:childTnLst>
                                        <p:set>
                                          <p:cBhvr>
                                            <p:cTn id="50" dur="1" fill="hold">
                                              <p:stCondLst>
                                                <p:cond delay="0"/>
                                              </p:stCondLst>
                                            </p:cTn>
                                            <p:tgtEl>
                                              <p:spTgt spid="56"/>
                                            </p:tgtEl>
                                            <p:attrNameLst>
                                              <p:attrName>style.visibility</p:attrName>
                                            </p:attrNameLst>
                                          </p:cBhvr>
                                          <p:to>
                                            <p:strVal val="visible"/>
                                          </p:to>
                                        </p:set>
                                        <p:anim calcmode="lin" valueType="num" p14:bounceEnd="44000">
                                          <p:cBhvr additive="base">
                                            <p:cTn id="51" dur="500" fill="hold"/>
                                            <p:tgtEl>
                                              <p:spTgt spid="56"/>
                                            </p:tgtEl>
                                            <p:attrNameLst>
                                              <p:attrName>ppt_x</p:attrName>
                                            </p:attrNameLst>
                                          </p:cBhvr>
                                          <p:tavLst>
                                            <p:tav tm="0">
                                              <p:val>
                                                <p:strVal val="0-#ppt_w/2"/>
                                              </p:val>
                                            </p:tav>
                                            <p:tav tm="100000">
                                              <p:val>
                                                <p:strVal val="#ppt_x"/>
                                              </p:val>
                                            </p:tav>
                                          </p:tavLst>
                                        </p:anim>
                                        <p:anim calcmode="lin" valueType="num" p14:bounceEnd="44000">
                                          <p:cBhvr additive="base">
                                            <p:cTn id="52" dur="500" fill="hold"/>
                                            <p:tgtEl>
                                              <p:spTgt spid="56"/>
                                            </p:tgtEl>
                                            <p:attrNameLst>
                                              <p:attrName>ppt_y</p:attrName>
                                            </p:attrNameLst>
                                          </p:cBhvr>
                                          <p:tavLst>
                                            <p:tav tm="0">
                                              <p:val>
                                                <p:strVal val="#ppt_y"/>
                                              </p:val>
                                            </p:tav>
                                            <p:tav tm="100000">
                                              <p:val>
                                                <p:strVal val="#ppt_y"/>
                                              </p:val>
                                            </p:tav>
                                          </p:tavLst>
                                        </p:anim>
                                      </p:childTnLst>
                                    </p:cTn>
                                  </p:par>
                                  <p:par>
                                    <p:cTn id="53" presetID="12" presetClass="entr" presetSubtype="2" fill="hold" grpId="0" nodeType="withEffect">
                                      <p:stCondLst>
                                        <p:cond delay="30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p:tgtEl>
                                              <p:spTgt spid="61"/>
                                            </p:tgtEl>
                                            <p:attrNameLst>
                                              <p:attrName>ppt_x</p:attrName>
                                            </p:attrNameLst>
                                          </p:cBhvr>
                                          <p:tavLst>
                                            <p:tav tm="0">
                                              <p:val>
                                                <p:strVal val="#ppt_x+#ppt_w*1.125000"/>
                                              </p:val>
                                            </p:tav>
                                            <p:tav tm="100000">
                                              <p:val>
                                                <p:strVal val="#ppt_x"/>
                                              </p:val>
                                            </p:tav>
                                          </p:tavLst>
                                        </p:anim>
                                        <p:animEffect transition="in" filter="wipe(left)">
                                          <p:cBhvr>
                                            <p:cTn id="56" dur="500"/>
                                            <p:tgtEl>
                                              <p:spTgt spid="61"/>
                                            </p:tgtEl>
                                          </p:cBhvr>
                                        </p:animEffect>
                                      </p:childTnLst>
                                    </p:cTn>
                                  </p:par>
                                  <p:par>
                                    <p:cTn id="57" presetID="12" presetClass="entr" presetSubtype="2" fill="hold" grpId="0" nodeType="withEffect">
                                      <p:stCondLst>
                                        <p:cond delay="60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500"/>
                                            <p:tgtEl>
                                              <p:spTgt spid="62"/>
                                            </p:tgtEl>
                                            <p:attrNameLst>
                                              <p:attrName>ppt_x</p:attrName>
                                            </p:attrNameLst>
                                          </p:cBhvr>
                                          <p:tavLst>
                                            <p:tav tm="0">
                                              <p:val>
                                                <p:strVal val="#ppt_x+#ppt_w*1.125000"/>
                                              </p:val>
                                            </p:tav>
                                            <p:tav tm="100000">
                                              <p:val>
                                                <p:strVal val="#ppt_x"/>
                                              </p:val>
                                            </p:tav>
                                          </p:tavLst>
                                        </p:anim>
                                        <p:animEffect transition="in" filter="wipe(left)">
                                          <p:cBhvr>
                                            <p:cTn id="60" dur="500"/>
                                            <p:tgtEl>
                                              <p:spTgt spid="62"/>
                                            </p:tgtEl>
                                          </p:cBhvr>
                                        </p:animEffect>
                                      </p:childTnLst>
                                    </p:cTn>
                                  </p:par>
                                  <p:par>
                                    <p:cTn id="61" presetID="12" presetClass="entr" presetSubtype="2" fill="hold" grpId="0" nodeType="withEffect">
                                      <p:stCondLst>
                                        <p:cond delay="900"/>
                                      </p:stCondLst>
                                      <p:childTnLst>
                                        <p:set>
                                          <p:cBhvr>
                                            <p:cTn id="62" dur="1" fill="hold">
                                              <p:stCondLst>
                                                <p:cond delay="0"/>
                                              </p:stCondLst>
                                            </p:cTn>
                                            <p:tgtEl>
                                              <p:spTgt spid="63"/>
                                            </p:tgtEl>
                                            <p:attrNameLst>
                                              <p:attrName>style.visibility</p:attrName>
                                            </p:attrNameLst>
                                          </p:cBhvr>
                                          <p:to>
                                            <p:strVal val="visible"/>
                                          </p:to>
                                        </p:set>
                                        <p:anim calcmode="lin" valueType="num">
                                          <p:cBhvr additive="base">
                                            <p:cTn id="63" dur="500"/>
                                            <p:tgtEl>
                                              <p:spTgt spid="63"/>
                                            </p:tgtEl>
                                            <p:attrNameLst>
                                              <p:attrName>ppt_x</p:attrName>
                                            </p:attrNameLst>
                                          </p:cBhvr>
                                          <p:tavLst>
                                            <p:tav tm="0">
                                              <p:val>
                                                <p:strVal val="#ppt_x+#ppt_w*1.125000"/>
                                              </p:val>
                                            </p:tav>
                                            <p:tav tm="100000">
                                              <p:val>
                                                <p:strVal val="#ppt_x"/>
                                              </p:val>
                                            </p:tav>
                                          </p:tavLst>
                                        </p:anim>
                                        <p:animEffect transition="in" filter="wipe(left)">
                                          <p:cBhvr>
                                            <p:cTn id="64" dur="500"/>
                                            <p:tgtEl>
                                              <p:spTgt spid="63"/>
                                            </p:tgtEl>
                                          </p:cBhvr>
                                        </p:animEffect>
                                      </p:childTnLst>
                                    </p:cTn>
                                  </p:par>
                                  <p:par>
                                    <p:cTn id="65" presetID="12" presetClass="entr" presetSubtype="2" fill="hold" grpId="0" nodeType="withEffect">
                                      <p:stCondLst>
                                        <p:cond delay="120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500"/>
                                            <p:tgtEl>
                                              <p:spTgt spid="64"/>
                                            </p:tgtEl>
                                            <p:attrNameLst>
                                              <p:attrName>ppt_x</p:attrName>
                                            </p:attrNameLst>
                                          </p:cBhvr>
                                          <p:tavLst>
                                            <p:tav tm="0">
                                              <p:val>
                                                <p:strVal val="#ppt_x+#ppt_w*1.125000"/>
                                              </p:val>
                                            </p:tav>
                                            <p:tav tm="100000">
                                              <p:val>
                                                <p:strVal val="#ppt_x"/>
                                              </p:val>
                                            </p:tav>
                                          </p:tavLst>
                                        </p:anim>
                                        <p:animEffect transition="in" filter="wipe(left)">
                                          <p:cBhvr>
                                            <p:cTn id="68" dur="500"/>
                                            <p:tgtEl>
                                              <p:spTgt spid="64"/>
                                            </p:tgtEl>
                                          </p:cBhvr>
                                        </p:animEffect>
                                      </p:childTnLst>
                                    </p:cTn>
                                  </p:par>
                                </p:childTnLst>
                              </p:cTn>
                            </p:par>
                            <p:par>
                              <p:cTn id="69" fill="hold">
                                <p:stCondLst>
                                  <p:cond delay="1500"/>
                                </p:stCondLst>
                                <p:childTnLst>
                                  <p:par>
                                    <p:cTn id="70" presetID="53" presetClass="entr" presetSubtype="16" fill="hold" nodeType="afterEffect">
                                      <p:stCondLst>
                                        <p:cond delay="0"/>
                                      </p:stCondLst>
                                      <p:childTnLst>
                                        <p:set>
                                          <p:cBhvr>
                                            <p:cTn id="71" dur="1" fill="hold">
                                              <p:stCondLst>
                                                <p:cond delay="0"/>
                                              </p:stCondLst>
                                            </p:cTn>
                                            <p:tgtEl>
                                              <p:spTgt spid="65"/>
                                            </p:tgtEl>
                                            <p:attrNameLst>
                                              <p:attrName>style.visibility</p:attrName>
                                            </p:attrNameLst>
                                          </p:cBhvr>
                                          <p:to>
                                            <p:strVal val="visible"/>
                                          </p:to>
                                        </p:set>
                                        <p:anim calcmode="lin" valueType="num">
                                          <p:cBhvr>
                                            <p:cTn id="72" dur="500" fill="hold"/>
                                            <p:tgtEl>
                                              <p:spTgt spid="65"/>
                                            </p:tgtEl>
                                            <p:attrNameLst>
                                              <p:attrName>ppt_w</p:attrName>
                                            </p:attrNameLst>
                                          </p:cBhvr>
                                          <p:tavLst>
                                            <p:tav tm="0">
                                              <p:val>
                                                <p:fltVal val="0"/>
                                              </p:val>
                                            </p:tav>
                                            <p:tav tm="100000">
                                              <p:val>
                                                <p:strVal val="#ppt_w"/>
                                              </p:val>
                                            </p:tav>
                                          </p:tavLst>
                                        </p:anim>
                                        <p:anim calcmode="lin" valueType="num">
                                          <p:cBhvr>
                                            <p:cTn id="73" dur="500" fill="hold"/>
                                            <p:tgtEl>
                                              <p:spTgt spid="65"/>
                                            </p:tgtEl>
                                            <p:attrNameLst>
                                              <p:attrName>ppt_h</p:attrName>
                                            </p:attrNameLst>
                                          </p:cBhvr>
                                          <p:tavLst>
                                            <p:tav tm="0">
                                              <p:val>
                                                <p:fltVal val="0"/>
                                              </p:val>
                                            </p:tav>
                                            <p:tav tm="100000">
                                              <p:val>
                                                <p:strVal val="#ppt_h"/>
                                              </p:val>
                                            </p:tav>
                                          </p:tavLst>
                                        </p:anim>
                                        <p:animEffect transition="in" filter="fade">
                                          <p:cBhvr>
                                            <p:cTn id="74" dur="500"/>
                                            <p:tgtEl>
                                              <p:spTgt spid="6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 calcmode="lin" valueType="num">
                                          <p:cBhvr>
                                            <p:cTn id="77" dur="500" fill="hold"/>
                                            <p:tgtEl>
                                              <p:spTgt spid="68"/>
                                            </p:tgtEl>
                                            <p:attrNameLst>
                                              <p:attrName>ppt_w</p:attrName>
                                            </p:attrNameLst>
                                          </p:cBhvr>
                                          <p:tavLst>
                                            <p:tav tm="0">
                                              <p:val>
                                                <p:fltVal val="0"/>
                                              </p:val>
                                            </p:tav>
                                            <p:tav tm="100000">
                                              <p:val>
                                                <p:strVal val="#ppt_w"/>
                                              </p:val>
                                            </p:tav>
                                          </p:tavLst>
                                        </p:anim>
                                        <p:anim calcmode="lin" valueType="num">
                                          <p:cBhvr>
                                            <p:cTn id="78" dur="500" fill="hold"/>
                                            <p:tgtEl>
                                              <p:spTgt spid="68"/>
                                            </p:tgtEl>
                                            <p:attrNameLst>
                                              <p:attrName>ppt_h</p:attrName>
                                            </p:attrNameLst>
                                          </p:cBhvr>
                                          <p:tavLst>
                                            <p:tav tm="0">
                                              <p:val>
                                                <p:fltVal val="0"/>
                                              </p:val>
                                            </p:tav>
                                            <p:tav tm="100000">
                                              <p:val>
                                                <p:strVal val="#ppt_h"/>
                                              </p:val>
                                            </p:tav>
                                          </p:tavLst>
                                        </p:anim>
                                        <p:animEffect transition="in" filter="fade">
                                          <p:cBhvr>
                                            <p:cTn id="79" dur="500"/>
                                            <p:tgtEl>
                                              <p:spTgt spid="68"/>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69"/>
                                            </p:tgtEl>
                                            <p:attrNameLst>
                                              <p:attrName>style.visibility</p:attrName>
                                            </p:attrNameLst>
                                          </p:cBhvr>
                                          <p:to>
                                            <p:strVal val="visible"/>
                                          </p:to>
                                        </p:set>
                                        <p:anim calcmode="lin" valueType="num">
                                          <p:cBhvr>
                                            <p:cTn id="82" dur="500" fill="hold"/>
                                            <p:tgtEl>
                                              <p:spTgt spid="69"/>
                                            </p:tgtEl>
                                            <p:attrNameLst>
                                              <p:attrName>ppt_w</p:attrName>
                                            </p:attrNameLst>
                                          </p:cBhvr>
                                          <p:tavLst>
                                            <p:tav tm="0">
                                              <p:val>
                                                <p:fltVal val="0"/>
                                              </p:val>
                                            </p:tav>
                                            <p:tav tm="100000">
                                              <p:val>
                                                <p:strVal val="#ppt_w"/>
                                              </p:val>
                                            </p:tav>
                                          </p:tavLst>
                                        </p:anim>
                                        <p:anim calcmode="lin" valueType="num">
                                          <p:cBhvr>
                                            <p:cTn id="83" dur="500" fill="hold"/>
                                            <p:tgtEl>
                                              <p:spTgt spid="69"/>
                                            </p:tgtEl>
                                            <p:attrNameLst>
                                              <p:attrName>ppt_h</p:attrName>
                                            </p:attrNameLst>
                                          </p:cBhvr>
                                          <p:tavLst>
                                            <p:tav tm="0">
                                              <p:val>
                                                <p:fltVal val="0"/>
                                              </p:val>
                                            </p:tav>
                                            <p:tav tm="100000">
                                              <p:val>
                                                <p:strVal val="#ppt_h"/>
                                              </p:val>
                                            </p:tav>
                                          </p:tavLst>
                                        </p:anim>
                                        <p:animEffect transition="in" filter="fade">
                                          <p:cBhvr>
                                            <p:cTn id="84" dur="500"/>
                                            <p:tgtEl>
                                              <p:spTgt spid="69"/>
                                            </p:tgtEl>
                                          </p:cBhvr>
                                        </p:animEffect>
                                      </p:childTnLst>
                                    </p:cTn>
                                  </p:par>
                                  <p:par>
                                    <p:cTn id="85" presetID="53" presetClass="entr" presetSubtype="16"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anim calcmode="lin" valueType="num">
                                          <p:cBhvr>
                                            <p:cTn id="87" dur="500" fill="hold"/>
                                            <p:tgtEl>
                                              <p:spTgt spid="70"/>
                                            </p:tgtEl>
                                            <p:attrNameLst>
                                              <p:attrName>ppt_w</p:attrName>
                                            </p:attrNameLst>
                                          </p:cBhvr>
                                          <p:tavLst>
                                            <p:tav tm="0">
                                              <p:val>
                                                <p:fltVal val="0"/>
                                              </p:val>
                                            </p:tav>
                                            <p:tav tm="100000">
                                              <p:val>
                                                <p:strVal val="#ppt_w"/>
                                              </p:val>
                                            </p:tav>
                                          </p:tavLst>
                                        </p:anim>
                                        <p:anim calcmode="lin" valueType="num">
                                          <p:cBhvr>
                                            <p:cTn id="88" dur="500" fill="hold"/>
                                            <p:tgtEl>
                                              <p:spTgt spid="70"/>
                                            </p:tgtEl>
                                            <p:attrNameLst>
                                              <p:attrName>ppt_h</p:attrName>
                                            </p:attrNameLst>
                                          </p:cBhvr>
                                          <p:tavLst>
                                            <p:tav tm="0">
                                              <p:val>
                                                <p:fltVal val="0"/>
                                              </p:val>
                                            </p:tav>
                                            <p:tav tm="100000">
                                              <p:val>
                                                <p:strVal val="#ppt_h"/>
                                              </p:val>
                                            </p:tav>
                                          </p:tavLst>
                                        </p:anim>
                                        <p:animEffect transition="in" filter="fade">
                                          <p:cBhvr>
                                            <p:cTn id="89" dur="500"/>
                                            <p:tgtEl>
                                              <p:spTgt spid="70"/>
                                            </p:tgtEl>
                                          </p:cBhvr>
                                        </p:animEffect>
                                      </p:childTnLst>
                                    </p:cTn>
                                  </p:par>
                                  <p:par>
                                    <p:cTn id="90" presetID="53" presetClass="entr" presetSubtype="16" fill="hold" nodeType="withEffect">
                                      <p:stCondLst>
                                        <p:cond delay="400"/>
                                      </p:stCondLst>
                                      <p:childTnLst>
                                        <p:set>
                                          <p:cBhvr>
                                            <p:cTn id="91" dur="1" fill="hold">
                                              <p:stCondLst>
                                                <p:cond delay="0"/>
                                              </p:stCondLst>
                                            </p:cTn>
                                            <p:tgtEl>
                                              <p:spTgt spid="101"/>
                                            </p:tgtEl>
                                            <p:attrNameLst>
                                              <p:attrName>style.visibility</p:attrName>
                                            </p:attrNameLst>
                                          </p:cBhvr>
                                          <p:to>
                                            <p:strVal val="visible"/>
                                          </p:to>
                                        </p:set>
                                        <p:anim calcmode="lin" valueType="num">
                                          <p:cBhvr>
                                            <p:cTn id="92" dur="500" fill="hold"/>
                                            <p:tgtEl>
                                              <p:spTgt spid="101"/>
                                            </p:tgtEl>
                                            <p:attrNameLst>
                                              <p:attrName>ppt_w</p:attrName>
                                            </p:attrNameLst>
                                          </p:cBhvr>
                                          <p:tavLst>
                                            <p:tav tm="0">
                                              <p:val>
                                                <p:fltVal val="0"/>
                                              </p:val>
                                            </p:tav>
                                            <p:tav tm="100000">
                                              <p:val>
                                                <p:strVal val="#ppt_w"/>
                                              </p:val>
                                            </p:tav>
                                          </p:tavLst>
                                        </p:anim>
                                        <p:anim calcmode="lin" valueType="num">
                                          <p:cBhvr>
                                            <p:cTn id="93" dur="500" fill="hold"/>
                                            <p:tgtEl>
                                              <p:spTgt spid="101"/>
                                            </p:tgtEl>
                                            <p:attrNameLst>
                                              <p:attrName>ppt_h</p:attrName>
                                            </p:attrNameLst>
                                          </p:cBhvr>
                                          <p:tavLst>
                                            <p:tav tm="0">
                                              <p:val>
                                                <p:fltVal val="0"/>
                                              </p:val>
                                            </p:tav>
                                            <p:tav tm="100000">
                                              <p:val>
                                                <p:strVal val="#ppt_h"/>
                                              </p:val>
                                            </p:tav>
                                          </p:tavLst>
                                        </p:anim>
                                        <p:animEffect transition="in" filter="fade">
                                          <p:cBhvr>
                                            <p:cTn id="94" dur="500"/>
                                            <p:tgtEl>
                                              <p:spTgt spid="101"/>
                                            </p:tgtEl>
                                          </p:cBhvr>
                                        </p:animEffect>
                                      </p:childTnLst>
                                    </p:cTn>
                                  </p:par>
                                  <p:par>
                                    <p:cTn id="95" presetID="53" presetClass="entr" presetSubtype="16" fill="hold" nodeType="withEffect">
                                      <p:stCondLst>
                                        <p:cond delay="200"/>
                                      </p:stCondLst>
                                      <p:childTnLst>
                                        <p:set>
                                          <p:cBhvr>
                                            <p:cTn id="96" dur="1" fill="hold">
                                              <p:stCondLst>
                                                <p:cond delay="0"/>
                                              </p:stCondLst>
                                            </p:cTn>
                                            <p:tgtEl>
                                              <p:spTgt spid="104"/>
                                            </p:tgtEl>
                                            <p:attrNameLst>
                                              <p:attrName>style.visibility</p:attrName>
                                            </p:attrNameLst>
                                          </p:cBhvr>
                                          <p:to>
                                            <p:strVal val="visible"/>
                                          </p:to>
                                        </p:set>
                                        <p:anim calcmode="lin" valueType="num">
                                          <p:cBhvr>
                                            <p:cTn id="97" dur="500" fill="hold"/>
                                            <p:tgtEl>
                                              <p:spTgt spid="104"/>
                                            </p:tgtEl>
                                            <p:attrNameLst>
                                              <p:attrName>ppt_w</p:attrName>
                                            </p:attrNameLst>
                                          </p:cBhvr>
                                          <p:tavLst>
                                            <p:tav tm="0">
                                              <p:val>
                                                <p:fltVal val="0"/>
                                              </p:val>
                                            </p:tav>
                                            <p:tav tm="100000">
                                              <p:val>
                                                <p:strVal val="#ppt_w"/>
                                              </p:val>
                                            </p:tav>
                                          </p:tavLst>
                                        </p:anim>
                                        <p:anim calcmode="lin" valueType="num">
                                          <p:cBhvr>
                                            <p:cTn id="98" dur="500" fill="hold"/>
                                            <p:tgtEl>
                                              <p:spTgt spid="104"/>
                                            </p:tgtEl>
                                            <p:attrNameLst>
                                              <p:attrName>ppt_h</p:attrName>
                                            </p:attrNameLst>
                                          </p:cBhvr>
                                          <p:tavLst>
                                            <p:tav tm="0">
                                              <p:val>
                                                <p:fltVal val="0"/>
                                              </p:val>
                                            </p:tav>
                                            <p:tav tm="100000">
                                              <p:val>
                                                <p:strVal val="#ppt_h"/>
                                              </p:val>
                                            </p:tav>
                                          </p:tavLst>
                                        </p:anim>
                                        <p:animEffect transition="in" filter="fade">
                                          <p:cBhvr>
                                            <p:cTn id="99" dur="500"/>
                                            <p:tgtEl>
                                              <p:spTgt spid="104"/>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07"/>
                                            </p:tgtEl>
                                            <p:attrNameLst>
                                              <p:attrName>style.visibility</p:attrName>
                                            </p:attrNameLst>
                                          </p:cBhvr>
                                          <p:to>
                                            <p:strVal val="visible"/>
                                          </p:to>
                                        </p:set>
                                        <p:anim calcmode="lin" valueType="num">
                                          <p:cBhvr>
                                            <p:cTn id="102" dur="500" fill="hold"/>
                                            <p:tgtEl>
                                              <p:spTgt spid="107"/>
                                            </p:tgtEl>
                                            <p:attrNameLst>
                                              <p:attrName>ppt_w</p:attrName>
                                            </p:attrNameLst>
                                          </p:cBhvr>
                                          <p:tavLst>
                                            <p:tav tm="0">
                                              <p:val>
                                                <p:fltVal val="0"/>
                                              </p:val>
                                            </p:tav>
                                            <p:tav tm="100000">
                                              <p:val>
                                                <p:strVal val="#ppt_w"/>
                                              </p:val>
                                            </p:tav>
                                          </p:tavLst>
                                        </p:anim>
                                        <p:anim calcmode="lin" valueType="num">
                                          <p:cBhvr>
                                            <p:cTn id="103" dur="500" fill="hold"/>
                                            <p:tgtEl>
                                              <p:spTgt spid="107"/>
                                            </p:tgtEl>
                                            <p:attrNameLst>
                                              <p:attrName>ppt_h</p:attrName>
                                            </p:attrNameLst>
                                          </p:cBhvr>
                                          <p:tavLst>
                                            <p:tav tm="0">
                                              <p:val>
                                                <p:fltVal val="0"/>
                                              </p:val>
                                            </p:tav>
                                            <p:tav tm="100000">
                                              <p:val>
                                                <p:strVal val="#ppt_h"/>
                                              </p:val>
                                            </p:tav>
                                          </p:tavLst>
                                        </p:anim>
                                        <p:animEffect transition="in" filter="fade">
                                          <p:cBhvr>
                                            <p:cTn id="104" dur="500"/>
                                            <p:tgtEl>
                                              <p:spTgt spid="10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8"/>
                                            </p:tgtEl>
                                            <p:attrNameLst>
                                              <p:attrName>style.visibility</p:attrName>
                                            </p:attrNameLst>
                                          </p:cBhvr>
                                          <p:to>
                                            <p:strVal val="visible"/>
                                          </p:to>
                                        </p:set>
                                        <p:anim calcmode="lin" valueType="num">
                                          <p:cBhvr>
                                            <p:cTn id="107" dur="500" fill="hold"/>
                                            <p:tgtEl>
                                              <p:spTgt spid="108"/>
                                            </p:tgtEl>
                                            <p:attrNameLst>
                                              <p:attrName>ppt_w</p:attrName>
                                            </p:attrNameLst>
                                          </p:cBhvr>
                                          <p:tavLst>
                                            <p:tav tm="0">
                                              <p:val>
                                                <p:fltVal val="0"/>
                                              </p:val>
                                            </p:tav>
                                            <p:tav tm="100000">
                                              <p:val>
                                                <p:strVal val="#ppt_w"/>
                                              </p:val>
                                            </p:tav>
                                          </p:tavLst>
                                        </p:anim>
                                        <p:anim calcmode="lin" valueType="num">
                                          <p:cBhvr>
                                            <p:cTn id="108" dur="500" fill="hold"/>
                                            <p:tgtEl>
                                              <p:spTgt spid="108"/>
                                            </p:tgtEl>
                                            <p:attrNameLst>
                                              <p:attrName>ppt_h</p:attrName>
                                            </p:attrNameLst>
                                          </p:cBhvr>
                                          <p:tavLst>
                                            <p:tav tm="0">
                                              <p:val>
                                                <p:fltVal val="0"/>
                                              </p:val>
                                            </p:tav>
                                            <p:tav tm="100000">
                                              <p:val>
                                                <p:strVal val="#ppt_h"/>
                                              </p:val>
                                            </p:tav>
                                          </p:tavLst>
                                        </p:anim>
                                        <p:animEffect transition="in" filter="fade">
                                          <p:cBhvr>
                                            <p:cTn id="109" dur="500"/>
                                            <p:tgtEl>
                                              <p:spTgt spid="108"/>
                                            </p:tgtEl>
                                          </p:cBhvr>
                                        </p:animEffect>
                                      </p:childTnLst>
                                    </p:cTn>
                                  </p:par>
                                  <p:par>
                                    <p:cTn id="110" presetID="53" presetClass="entr" presetSubtype="16" fill="hold" nodeType="withEffect">
                                      <p:stCondLst>
                                        <p:cond delay="400"/>
                                      </p:stCondLst>
                                      <p:childTnLst>
                                        <p:set>
                                          <p:cBhvr>
                                            <p:cTn id="111" dur="1" fill="hold">
                                              <p:stCondLst>
                                                <p:cond delay="0"/>
                                              </p:stCondLst>
                                            </p:cTn>
                                            <p:tgtEl>
                                              <p:spTgt spid="109"/>
                                            </p:tgtEl>
                                            <p:attrNameLst>
                                              <p:attrName>style.visibility</p:attrName>
                                            </p:attrNameLst>
                                          </p:cBhvr>
                                          <p:to>
                                            <p:strVal val="visible"/>
                                          </p:to>
                                        </p:set>
                                        <p:anim calcmode="lin" valueType="num">
                                          <p:cBhvr>
                                            <p:cTn id="112" dur="500" fill="hold"/>
                                            <p:tgtEl>
                                              <p:spTgt spid="109"/>
                                            </p:tgtEl>
                                            <p:attrNameLst>
                                              <p:attrName>ppt_w</p:attrName>
                                            </p:attrNameLst>
                                          </p:cBhvr>
                                          <p:tavLst>
                                            <p:tav tm="0">
                                              <p:val>
                                                <p:fltVal val="0"/>
                                              </p:val>
                                            </p:tav>
                                            <p:tav tm="100000">
                                              <p:val>
                                                <p:strVal val="#ppt_w"/>
                                              </p:val>
                                            </p:tav>
                                          </p:tavLst>
                                        </p:anim>
                                        <p:anim calcmode="lin" valueType="num">
                                          <p:cBhvr>
                                            <p:cTn id="113" dur="500" fill="hold"/>
                                            <p:tgtEl>
                                              <p:spTgt spid="109"/>
                                            </p:tgtEl>
                                            <p:attrNameLst>
                                              <p:attrName>ppt_h</p:attrName>
                                            </p:attrNameLst>
                                          </p:cBhvr>
                                          <p:tavLst>
                                            <p:tav tm="0">
                                              <p:val>
                                                <p:fltVal val="0"/>
                                              </p:val>
                                            </p:tav>
                                            <p:tav tm="100000">
                                              <p:val>
                                                <p:strVal val="#ppt_h"/>
                                              </p:val>
                                            </p:tav>
                                          </p:tavLst>
                                        </p:anim>
                                        <p:animEffect transition="in" filter="fade">
                                          <p:cBhvr>
                                            <p:cTn id="114" dur="500"/>
                                            <p:tgtEl>
                                              <p:spTgt spid="109"/>
                                            </p:tgtEl>
                                          </p:cBhvr>
                                        </p:animEffect>
                                      </p:childTnLst>
                                    </p:cTn>
                                  </p:par>
                                  <p:par>
                                    <p:cTn id="115" presetID="53" presetClass="entr" presetSubtype="16" fill="hold" grpId="0" nodeType="withEffect">
                                      <p:stCondLst>
                                        <p:cond delay="400"/>
                                      </p:stCondLst>
                                      <p:childTnLst>
                                        <p:set>
                                          <p:cBhvr>
                                            <p:cTn id="116" dur="1" fill="hold">
                                              <p:stCondLst>
                                                <p:cond delay="0"/>
                                              </p:stCondLst>
                                            </p:cTn>
                                            <p:tgtEl>
                                              <p:spTgt spid="112"/>
                                            </p:tgtEl>
                                            <p:attrNameLst>
                                              <p:attrName>style.visibility</p:attrName>
                                            </p:attrNameLst>
                                          </p:cBhvr>
                                          <p:to>
                                            <p:strVal val="visible"/>
                                          </p:to>
                                        </p:set>
                                        <p:anim calcmode="lin" valueType="num">
                                          <p:cBhvr>
                                            <p:cTn id="117" dur="500" fill="hold"/>
                                            <p:tgtEl>
                                              <p:spTgt spid="112"/>
                                            </p:tgtEl>
                                            <p:attrNameLst>
                                              <p:attrName>ppt_w</p:attrName>
                                            </p:attrNameLst>
                                          </p:cBhvr>
                                          <p:tavLst>
                                            <p:tav tm="0">
                                              <p:val>
                                                <p:fltVal val="0"/>
                                              </p:val>
                                            </p:tav>
                                            <p:tav tm="100000">
                                              <p:val>
                                                <p:strVal val="#ppt_w"/>
                                              </p:val>
                                            </p:tav>
                                          </p:tavLst>
                                        </p:anim>
                                        <p:anim calcmode="lin" valueType="num">
                                          <p:cBhvr>
                                            <p:cTn id="118" dur="500" fill="hold"/>
                                            <p:tgtEl>
                                              <p:spTgt spid="112"/>
                                            </p:tgtEl>
                                            <p:attrNameLst>
                                              <p:attrName>ppt_h</p:attrName>
                                            </p:attrNameLst>
                                          </p:cBhvr>
                                          <p:tavLst>
                                            <p:tav tm="0">
                                              <p:val>
                                                <p:fltVal val="0"/>
                                              </p:val>
                                            </p:tav>
                                            <p:tav tm="100000">
                                              <p:val>
                                                <p:strVal val="#ppt_h"/>
                                              </p:val>
                                            </p:tav>
                                          </p:tavLst>
                                        </p:anim>
                                        <p:animEffect transition="in" filter="fade">
                                          <p:cBhvr>
                                            <p:cTn id="119" dur="500"/>
                                            <p:tgtEl>
                                              <p:spTgt spid="112"/>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113"/>
                                            </p:tgtEl>
                                            <p:attrNameLst>
                                              <p:attrName>style.visibility</p:attrName>
                                            </p:attrNameLst>
                                          </p:cBhvr>
                                          <p:to>
                                            <p:strVal val="visible"/>
                                          </p:to>
                                        </p:set>
                                        <p:anim calcmode="lin" valueType="num">
                                          <p:cBhvr>
                                            <p:cTn id="122" dur="500" fill="hold"/>
                                            <p:tgtEl>
                                              <p:spTgt spid="113"/>
                                            </p:tgtEl>
                                            <p:attrNameLst>
                                              <p:attrName>ppt_w</p:attrName>
                                            </p:attrNameLst>
                                          </p:cBhvr>
                                          <p:tavLst>
                                            <p:tav tm="0">
                                              <p:val>
                                                <p:fltVal val="0"/>
                                              </p:val>
                                            </p:tav>
                                            <p:tav tm="100000">
                                              <p:val>
                                                <p:strVal val="#ppt_w"/>
                                              </p:val>
                                            </p:tav>
                                          </p:tavLst>
                                        </p:anim>
                                        <p:anim calcmode="lin" valueType="num">
                                          <p:cBhvr>
                                            <p:cTn id="123" dur="500" fill="hold"/>
                                            <p:tgtEl>
                                              <p:spTgt spid="113"/>
                                            </p:tgtEl>
                                            <p:attrNameLst>
                                              <p:attrName>ppt_h</p:attrName>
                                            </p:attrNameLst>
                                          </p:cBhvr>
                                          <p:tavLst>
                                            <p:tav tm="0">
                                              <p:val>
                                                <p:fltVal val="0"/>
                                              </p:val>
                                            </p:tav>
                                            <p:tav tm="100000">
                                              <p:val>
                                                <p:strVal val="#ppt_h"/>
                                              </p:val>
                                            </p:tav>
                                          </p:tavLst>
                                        </p:anim>
                                        <p:animEffect transition="in" filter="fade">
                                          <p:cBhvr>
                                            <p:cTn id="124" dur="500"/>
                                            <p:tgtEl>
                                              <p:spTgt spid="113"/>
                                            </p:tgtEl>
                                          </p:cBhvr>
                                        </p:animEffect>
                                      </p:childTnLst>
                                    </p:cTn>
                                  </p:par>
                                  <p:par>
                                    <p:cTn id="125" presetID="53" presetClass="entr" presetSubtype="16" fill="hold" nodeType="withEffect">
                                      <p:stCondLst>
                                        <p:cond delay="400"/>
                                      </p:stCondLst>
                                      <p:childTnLst>
                                        <p:set>
                                          <p:cBhvr>
                                            <p:cTn id="126" dur="1" fill="hold">
                                              <p:stCondLst>
                                                <p:cond delay="0"/>
                                              </p:stCondLst>
                                            </p:cTn>
                                            <p:tgtEl>
                                              <p:spTgt spid="114"/>
                                            </p:tgtEl>
                                            <p:attrNameLst>
                                              <p:attrName>style.visibility</p:attrName>
                                            </p:attrNameLst>
                                          </p:cBhvr>
                                          <p:to>
                                            <p:strVal val="visible"/>
                                          </p:to>
                                        </p:set>
                                        <p:anim calcmode="lin" valueType="num">
                                          <p:cBhvr>
                                            <p:cTn id="127" dur="500" fill="hold"/>
                                            <p:tgtEl>
                                              <p:spTgt spid="114"/>
                                            </p:tgtEl>
                                            <p:attrNameLst>
                                              <p:attrName>ppt_w</p:attrName>
                                            </p:attrNameLst>
                                          </p:cBhvr>
                                          <p:tavLst>
                                            <p:tav tm="0">
                                              <p:val>
                                                <p:fltVal val="0"/>
                                              </p:val>
                                            </p:tav>
                                            <p:tav tm="100000">
                                              <p:val>
                                                <p:strVal val="#ppt_w"/>
                                              </p:val>
                                            </p:tav>
                                          </p:tavLst>
                                        </p:anim>
                                        <p:anim calcmode="lin" valueType="num">
                                          <p:cBhvr>
                                            <p:cTn id="128" dur="500" fill="hold"/>
                                            <p:tgtEl>
                                              <p:spTgt spid="114"/>
                                            </p:tgtEl>
                                            <p:attrNameLst>
                                              <p:attrName>ppt_h</p:attrName>
                                            </p:attrNameLst>
                                          </p:cBhvr>
                                          <p:tavLst>
                                            <p:tav tm="0">
                                              <p:val>
                                                <p:fltVal val="0"/>
                                              </p:val>
                                            </p:tav>
                                            <p:tav tm="100000">
                                              <p:val>
                                                <p:strVal val="#ppt_h"/>
                                              </p:val>
                                            </p:tav>
                                          </p:tavLst>
                                        </p:anim>
                                        <p:animEffect transition="in" filter="fade">
                                          <p:cBhvr>
                                            <p:cTn id="129" dur="500"/>
                                            <p:tgtEl>
                                              <p:spTgt spid="114"/>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117"/>
                                            </p:tgtEl>
                                            <p:attrNameLst>
                                              <p:attrName>style.visibility</p:attrName>
                                            </p:attrNameLst>
                                          </p:cBhvr>
                                          <p:to>
                                            <p:strVal val="visible"/>
                                          </p:to>
                                        </p:set>
                                        <p:anim calcmode="lin" valueType="num">
                                          <p:cBhvr>
                                            <p:cTn id="132" dur="500" fill="hold"/>
                                            <p:tgtEl>
                                              <p:spTgt spid="117"/>
                                            </p:tgtEl>
                                            <p:attrNameLst>
                                              <p:attrName>ppt_w</p:attrName>
                                            </p:attrNameLst>
                                          </p:cBhvr>
                                          <p:tavLst>
                                            <p:tav tm="0">
                                              <p:val>
                                                <p:fltVal val="0"/>
                                              </p:val>
                                            </p:tav>
                                            <p:tav tm="100000">
                                              <p:val>
                                                <p:strVal val="#ppt_w"/>
                                              </p:val>
                                            </p:tav>
                                          </p:tavLst>
                                        </p:anim>
                                        <p:anim calcmode="lin" valueType="num">
                                          <p:cBhvr>
                                            <p:cTn id="133" dur="500" fill="hold"/>
                                            <p:tgtEl>
                                              <p:spTgt spid="117"/>
                                            </p:tgtEl>
                                            <p:attrNameLst>
                                              <p:attrName>ppt_h</p:attrName>
                                            </p:attrNameLst>
                                          </p:cBhvr>
                                          <p:tavLst>
                                            <p:tav tm="0">
                                              <p:val>
                                                <p:fltVal val="0"/>
                                              </p:val>
                                            </p:tav>
                                            <p:tav tm="100000">
                                              <p:val>
                                                <p:strVal val="#ppt_h"/>
                                              </p:val>
                                            </p:tav>
                                          </p:tavLst>
                                        </p:anim>
                                        <p:animEffect transition="in" filter="fade">
                                          <p:cBhvr>
                                            <p:cTn id="134" dur="500"/>
                                            <p:tgtEl>
                                              <p:spTgt spid="117"/>
                                            </p:tgtEl>
                                          </p:cBhvr>
                                        </p:animEffect>
                                      </p:childTnLst>
                                    </p:cTn>
                                  </p:par>
                                </p:childTnLst>
                              </p:cTn>
                            </p:par>
                            <p:par>
                              <p:cTn id="135" fill="hold">
                                <p:stCondLst>
                                  <p:cond delay="2000"/>
                                </p:stCondLst>
                                <p:childTnLst>
                                  <p:par>
                                    <p:cTn id="136" presetID="12" presetClass="entr" presetSubtype="8" fill="hold" grpId="0" nodeType="afterEffect">
                                      <p:stCondLst>
                                        <p:cond delay="0"/>
                                      </p:stCondLst>
                                      <p:childTnLst>
                                        <p:set>
                                          <p:cBhvr>
                                            <p:cTn id="137" dur="1" fill="hold">
                                              <p:stCondLst>
                                                <p:cond delay="0"/>
                                              </p:stCondLst>
                                            </p:cTn>
                                            <p:tgtEl>
                                              <p:spTgt spid="118"/>
                                            </p:tgtEl>
                                            <p:attrNameLst>
                                              <p:attrName>style.visibility</p:attrName>
                                            </p:attrNameLst>
                                          </p:cBhvr>
                                          <p:to>
                                            <p:strVal val="visible"/>
                                          </p:to>
                                        </p:set>
                                        <p:anim calcmode="lin" valueType="num">
                                          <p:cBhvr additive="base">
                                            <p:cTn id="138" dur="300"/>
                                            <p:tgtEl>
                                              <p:spTgt spid="118"/>
                                            </p:tgtEl>
                                            <p:attrNameLst>
                                              <p:attrName>ppt_x</p:attrName>
                                            </p:attrNameLst>
                                          </p:cBhvr>
                                          <p:tavLst>
                                            <p:tav tm="0">
                                              <p:val>
                                                <p:strVal val="#ppt_x-#ppt_w*1.125000"/>
                                              </p:val>
                                            </p:tav>
                                            <p:tav tm="100000">
                                              <p:val>
                                                <p:strVal val="#ppt_x"/>
                                              </p:val>
                                            </p:tav>
                                          </p:tavLst>
                                        </p:anim>
                                        <p:animEffect transition="in" filter="wipe(right)">
                                          <p:cBhvr>
                                            <p:cTn id="139" dur="300"/>
                                            <p:tgtEl>
                                              <p:spTgt spid="118"/>
                                            </p:tgtEl>
                                          </p:cBhvr>
                                        </p:animEffect>
                                      </p:childTnLst>
                                    </p:cTn>
                                  </p:par>
                                  <p:par>
                                    <p:cTn id="140" presetID="12" presetClass="entr" presetSubtype="8" fill="hold" grpId="0" nodeType="withEffect">
                                      <p:stCondLst>
                                        <p:cond delay="200"/>
                                      </p:stCondLst>
                                      <p:childTnLst>
                                        <p:set>
                                          <p:cBhvr>
                                            <p:cTn id="141" dur="1" fill="hold">
                                              <p:stCondLst>
                                                <p:cond delay="0"/>
                                              </p:stCondLst>
                                            </p:cTn>
                                            <p:tgtEl>
                                              <p:spTgt spid="119"/>
                                            </p:tgtEl>
                                            <p:attrNameLst>
                                              <p:attrName>style.visibility</p:attrName>
                                            </p:attrNameLst>
                                          </p:cBhvr>
                                          <p:to>
                                            <p:strVal val="visible"/>
                                          </p:to>
                                        </p:set>
                                        <p:anim calcmode="lin" valueType="num">
                                          <p:cBhvr additive="base">
                                            <p:cTn id="142" dur="300"/>
                                            <p:tgtEl>
                                              <p:spTgt spid="119"/>
                                            </p:tgtEl>
                                            <p:attrNameLst>
                                              <p:attrName>ppt_x</p:attrName>
                                            </p:attrNameLst>
                                          </p:cBhvr>
                                          <p:tavLst>
                                            <p:tav tm="0">
                                              <p:val>
                                                <p:strVal val="#ppt_x-#ppt_w*1.125000"/>
                                              </p:val>
                                            </p:tav>
                                            <p:tav tm="100000">
                                              <p:val>
                                                <p:strVal val="#ppt_x"/>
                                              </p:val>
                                            </p:tav>
                                          </p:tavLst>
                                        </p:anim>
                                        <p:animEffect transition="in" filter="wipe(right)">
                                          <p:cBhvr>
                                            <p:cTn id="143" dur="300"/>
                                            <p:tgtEl>
                                              <p:spTgt spid="119"/>
                                            </p:tgtEl>
                                          </p:cBhvr>
                                        </p:animEffect>
                                      </p:childTnLst>
                                    </p:cTn>
                                  </p:par>
                                  <p:par>
                                    <p:cTn id="144" presetID="12" presetClass="entr" presetSubtype="8" fill="hold" grpId="0" nodeType="withEffect">
                                      <p:stCondLst>
                                        <p:cond delay="200"/>
                                      </p:stCondLst>
                                      <p:childTnLst>
                                        <p:set>
                                          <p:cBhvr>
                                            <p:cTn id="145" dur="1" fill="hold">
                                              <p:stCondLst>
                                                <p:cond delay="0"/>
                                              </p:stCondLst>
                                            </p:cTn>
                                            <p:tgtEl>
                                              <p:spTgt spid="120"/>
                                            </p:tgtEl>
                                            <p:attrNameLst>
                                              <p:attrName>style.visibility</p:attrName>
                                            </p:attrNameLst>
                                          </p:cBhvr>
                                          <p:to>
                                            <p:strVal val="visible"/>
                                          </p:to>
                                        </p:set>
                                        <p:anim calcmode="lin" valueType="num">
                                          <p:cBhvr additive="base">
                                            <p:cTn id="146" dur="300"/>
                                            <p:tgtEl>
                                              <p:spTgt spid="120"/>
                                            </p:tgtEl>
                                            <p:attrNameLst>
                                              <p:attrName>ppt_x</p:attrName>
                                            </p:attrNameLst>
                                          </p:cBhvr>
                                          <p:tavLst>
                                            <p:tav tm="0">
                                              <p:val>
                                                <p:strVal val="#ppt_x-#ppt_w*1.125000"/>
                                              </p:val>
                                            </p:tav>
                                            <p:tav tm="100000">
                                              <p:val>
                                                <p:strVal val="#ppt_x"/>
                                              </p:val>
                                            </p:tav>
                                          </p:tavLst>
                                        </p:anim>
                                        <p:animEffect transition="in" filter="wipe(right)">
                                          <p:cBhvr>
                                            <p:cTn id="147" dur="300"/>
                                            <p:tgtEl>
                                              <p:spTgt spid="120"/>
                                            </p:tgtEl>
                                          </p:cBhvr>
                                        </p:animEffect>
                                      </p:childTnLst>
                                    </p:cTn>
                                  </p:par>
                                  <p:par>
                                    <p:cTn id="148" presetID="12" presetClass="entr" presetSubtype="8" fill="hold" grpId="0" nodeType="withEffect">
                                      <p:stCondLst>
                                        <p:cond delay="200"/>
                                      </p:stCondLst>
                                      <p:childTnLst>
                                        <p:set>
                                          <p:cBhvr>
                                            <p:cTn id="149" dur="1" fill="hold">
                                              <p:stCondLst>
                                                <p:cond delay="0"/>
                                              </p:stCondLst>
                                            </p:cTn>
                                            <p:tgtEl>
                                              <p:spTgt spid="121"/>
                                            </p:tgtEl>
                                            <p:attrNameLst>
                                              <p:attrName>style.visibility</p:attrName>
                                            </p:attrNameLst>
                                          </p:cBhvr>
                                          <p:to>
                                            <p:strVal val="visible"/>
                                          </p:to>
                                        </p:set>
                                        <p:anim calcmode="lin" valueType="num">
                                          <p:cBhvr additive="base">
                                            <p:cTn id="150" dur="300"/>
                                            <p:tgtEl>
                                              <p:spTgt spid="121"/>
                                            </p:tgtEl>
                                            <p:attrNameLst>
                                              <p:attrName>ppt_x</p:attrName>
                                            </p:attrNameLst>
                                          </p:cBhvr>
                                          <p:tavLst>
                                            <p:tav tm="0">
                                              <p:val>
                                                <p:strVal val="#ppt_x-#ppt_w*1.125000"/>
                                              </p:val>
                                            </p:tav>
                                            <p:tav tm="100000">
                                              <p:val>
                                                <p:strVal val="#ppt_x"/>
                                              </p:val>
                                            </p:tav>
                                          </p:tavLst>
                                        </p:anim>
                                        <p:animEffect transition="in" filter="wipe(right)">
                                          <p:cBhvr>
                                            <p:cTn id="151" dur="3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7" grpId="0"/>
          <p:bldP spid="38" grpId="0" animBg="1"/>
          <p:bldP spid="39" grpId="0"/>
          <p:bldP spid="40" grpId="0" animBg="1"/>
          <p:bldP spid="35" grpId="0"/>
          <p:bldP spid="61" grpId="0"/>
          <p:bldP spid="62" grpId="0"/>
          <p:bldP spid="63" grpId="0"/>
          <p:bldP spid="64" grpId="0"/>
          <p:bldP spid="68" grpId="0" animBg="1"/>
          <p:bldP spid="69" grpId="0" animBg="1"/>
          <p:bldP spid="107" grpId="0" animBg="1"/>
          <p:bldP spid="108" grpId="0" animBg="1"/>
          <p:bldP spid="112" grpId="0" animBg="1"/>
          <p:bldP spid="113" grpId="0" animBg="1"/>
          <p:bldP spid="117" grpId="0" animBg="1"/>
          <p:bldP spid="118" grpId="0"/>
          <p:bldP spid="119" grpId="0"/>
          <p:bldP spid="120" grpId="0"/>
          <p:bldP spid="12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0-#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7"/>
                                            </p:tgtEl>
                                            <p:attrNameLst>
                                              <p:attrName>ppt_y</p:attrName>
                                            </p:attrNameLst>
                                          </p:cBhvr>
                                          <p:tavLst>
                                            <p:tav tm="0">
                                              <p:val>
                                                <p:strVal val="#ppt_y"/>
                                              </p:val>
                                            </p:tav>
                                            <p:tav tm="100000">
                                              <p:val>
                                                <p:strVal val="#ppt_y"/>
                                              </p:val>
                                            </p:tav>
                                          </p:tavLst>
                                        </p:anim>
                                        <p:anim calcmode="lin" valueType="num">
                                          <p:cBhvr>
                                            <p:cTn id="1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7"/>
                                            </p:tgtEl>
                                          </p:cBhvr>
                                        </p:animEffect>
                                      </p:childTnLst>
                                    </p:cTn>
                                  </p:par>
                                </p:childTnLst>
                              </p:cTn>
                            </p:par>
                            <p:par>
                              <p:cTn id="22" fill="hold">
                                <p:stCondLst>
                                  <p:cond delay="899"/>
                                </p:stCondLst>
                                <p:childTnLst>
                                  <p:par>
                                    <p:cTn id="23" presetID="10"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2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0-#ppt_w/2"/>
                                              </p:val>
                                            </p:tav>
                                            <p:tav tm="100000">
                                              <p:val>
                                                <p:strVal val="#ppt_x"/>
                                              </p:val>
                                            </p:tav>
                                          </p:tavLst>
                                        </p:anim>
                                        <p:anim calcmode="lin" valueType="num">
                                          <p:cBhvr additive="base">
                                            <p:cTn id="31" dur="500" fill="hold"/>
                                            <p:tgtEl>
                                              <p:spTgt spid="38"/>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18" presetClass="entr" presetSubtype="3"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strips(upRight)">
                                          <p:cBhvr>
                                            <p:cTn id="35" dur="500"/>
                                            <p:tgtEl>
                                              <p:spTgt spid="35"/>
                                            </p:tgtEl>
                                          </p:cBhvr>
                                        </p:animEffect>
                                      </p:childTnLst>
                                    </p:cTn>
                                  </p:par>
                                </p:childTnLst>
                              </p:cTn>
                            </p:par>
                            <p:par>
                              <p:cTn id="36" fill="hold">
                                <p:stCondLst>
                                  <p:cond delay="1000"/>
                                </p:stCondLst>
                                <p:childTnLst>
                                  <p:par>
                                    <p:cTn id="37" presetID="2" presetClass="entr" presetSubtype="8"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0-#ppt_w/2"/>
                                              </p:val>
                                            </p:tav>
                                            <p:tav tm="100000">
                                              <p:val>
                                                <p:strVal val="#ppt_x"/>
                                              </p:val>
                                            </p:tav>
                                          </p:tavLst>
                                        </p:anim>
                                        <p:anim calcmode="lin" valueType="num">
                                          <p:cBhvr additive="base">
                                            <p:cTn id="40" dur="500" fill="hold"/>
                                            <p:tgtEl>
                                              <p:spTgt spid="36"/>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30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0-#ppt_w/2"/>
                                              </p:val>
                                            </p:tav>
                                            <p:tav tm="100000">
                                              <p:val>
                                                <p:strVal val="#ppt_x"/>
                                              </p:val>
                                            </p:tav>
                                          </p:tavLst>
                                        </p:anim>
                                        <p:anim calcmode="lin" valueType="num">
                                          <p:cBhvr additive="base">
                                            <p:cTn id="44" dur="500" fill="hold"/>
                                            <p:tgtEl>
                                              <p:spTgt spid="4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60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0-#ppt_w/2"/>
                                              </p:val>
                                            </p:tav>
                                            <p:tav tm="100000">
                                              <p:val>
                                                <p:strVal val="#ppt_x"/>
                                              </p:val>
                                            </p:tav>
                                          </p:tavLst>
                                        </p:anim>
                                        <p:anim calcmode="lin" valueType="num">
                                          <p:cBhvr additive="base">
                                            <p:cTn id="48" dur="500" fill="hold"/>
                                            <p:tgtEl>
                                              <p:spTgt spid="50"/>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90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0-#ppt_w/2"/>
                                              </p:val>
                                            </p:tav>
                                            <p:tav tm="100000">
                                              <p:val>
                                                <p:strVal val="#ppt_x"/>
                                              </p:val>
                                            </p:tav>
                                          </p:tavLst>
                                        </p:anim>
                                        <p:anim calcmode="lin" valueType="num">
                                          <p:cBhvr additive="base">
                                            <p:cTn id="52" dur="500" fill="hold"/>
                                            <p:tgtEl>
                                              <p:spTgt spid="56"/>
                                            </p:tgtEl>
                                            <p:attrNameLst>
                                              <p:attrName>ppt_y</p:attrName>
                                            </p:attrNameLst>
                                          </p:cBhvr>
                                          <p:tavLst>
                                            <p:tav tm="0">
                                              <p:val>
                                                <p:strVal val="#ppt_y"/>
                                              </p:val>
                                            </p:tav>
                                            <p:tav tm="100000">
                                              <p:val>
                                                <p:strVal val="#ppt_y"/>
                                              </p:val>
                                            </p:tav>
                                          </p:tavLst>
                                        </p:anim>
                                      </p:childTnLst>
                                    </p:cTn>
                                  </p:par>
                                  <p:par>
                                    <p:cTn id="53" presetID="12" presetClass="entr" presetSubtype="2" fill="hold" grpId="0" nodeType="withEffect">
                                      <p:stCondLst>
                                        <p:cond delay="30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p:tgtEl>
                                              <p:spTgt spid="61"/>
                                            </p:tgtEl>
                                            <p:attrNameLst>
                                              <p:attrName>ppt_x</p:attrName>
                                            </p:attrNameLst>
                                          </p:cBhvr>
                                          <p:tavLst>
                                            <p:tav tm="0">
                                              <p:val>
                                                <p:strVal val="#ppt_x+#ppt_w*1.125000"/>
                                              </p:val>
                                            </p:tav>
                                            <p:tav tm="100000">
                                              <p:val>
                                                <p:strVal val="#ppt_x"/>
                                              </p:val>
                                            </p:tav>
                                          </p:tavLst>
                                        </p:anim>
                                        <p:animEffect transition="in" filter="wipe(left)">
                                          <p:cBhvr>
                                            <p:cTn id="56" dur="500"/>
                                            <p:tgtEl>
                                              <p:spTgt spid="61"/>
                                            </p:tgtEl>
                                          </p:cBhvr>
                                        </p:animEffect>
                                      </p:childTnLst>
                                    </p:cTn>
                                  </p:par>
                                  <p:par>
                                    <p:cTn id="57" presetID="12" presetClass="entr" presetSubtype="2" fill="hold" grpId="0" nodeType="withEffect">
                                      <p:stCondLst>
                                        <p:cond delay="60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500"/>
                                            <p:tgtEl>
                                              <p:spTgt spid="62"/>
                                            </p:tgtEl>
                                            <p:attrNameLst>
                                              <p:attrName>ppt_x</p:attrName>
                                            </p:attrNameLst>
                                          </p:cBhvr>
                                          <p:tavLst>
                                            <p:tav tm="0">
                                              <p:val>
                                                <p:strVal val="#ppt_x+#ppt_w*1.125000"/>
                                              </p:val>
                                            </p:tav>
                                            <p:tav tm="100000">
                                              <p:val>
                                                <p:strVal val="#ppt_x"/>
                                              </p:val>
                                            </p:tav>
                                          </p:tavLst>
                                        </p:anim>
                                        <p:animEffect transition="in" filter="wipe(left)">
                                          <p:cBhvr>
                                            <p:cTn id="60" dur="500"/>
                                            <p:tgtEl>
                                              <p:spTgt spid="62"/>
                                            </p:tgtEl>
                                          </p:cBhvr>
                                        </p:animEffect>
                                      </p:childTnLst>
                                    </p:cTn>
                                  </p:par>
                                  <p:par>
                                    <p:cTn id="61" presetID="12" presetClass="entr" presetSubtype="2" fill="hold" grpId="0" nodeType="withEffect">
                                      <p:stCondLst>
                                        <p:cond delay="900"/>
                                      </p:stCondLst>
                                      <p:childTnLst>
                                        <p:set>
                                          <p:cBhvr>
                                            <p:cTn id="62" dur="1" fill="hold">
                                              <p:stCondLst>
                                                <p:cond delay="0"/>
                                              </p:stCondLst>
                                            </p:cTn>
                                            <p:tgtEl>
                                              <p:spTgt spid="63"/>
                                            </p:tgtEl>
                                            <p:attrNameLst>
                                              <p:attrName>style.visibility</p:attrName>
                                            </p:attrNameLst>
                                          </p:cBhvr>
                                          <p:to>
                                            <p:strVal val="visible"/>
                                          </p:to>
                                        </p:set>
                                        <p:anim calcmode="lin" valueType="num">
                                          <p:cBhvr additive="base">
                                            <p:cTn id="63" dur="500"/>
                                            <p:tgtEl>
                                              <p:spTgt spid="63"/>
                                            </p:tgtEl>
                                            <p:attrNameLst>
                                              <p:attrName>ppt_x</p:attrName>
                                            </p:attrNameLst>
                                          </p:cBhvr>
                                          <p:tavLst>
                                            <p:tav tm="0">
                                              <p:val>
                                                <p:strVal val="#ppt_x+#ppt_w*1.125000"/>
                                              </p:val>
                                            </p:tav>
                                            <p:tav tm="100000">
                                              <p:val>
                                                <p:strVal val="#ppt_x"/>
                                              </p:val>
                                            </p:tav>
                                          </p:tavLst>
                                        </p:anim>
                                        <p:animEffect transition="in" filter="wipe(left)">
                                          <p:cBhvr>
                                            <p:cTn id="64" dur="500"/>
                                            <p:tgtEl>
                                              <p:spTgt spid="63"/>
                                            </p:tgtEl>
                                          </p:cBhvr>
                                        </p:animEffect>
                                      </p:childTnLst>
                                    </p:cTn>
                                  </p:par>
                                  <p:par>
                                    <p:cTn id="65" presetID="12" presetClass="entr" presetSubtype="2" fill="hold" grpId="0" nodeType="withEffect">
                                      <p:stCondLst>
                                        <p:cond delay="120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500"/>
                                            <p:tgtEl>
                                              <p:spTgt spid="64"/>
                                            </p:tgtEl>
                                            <p:attrNameLst>
                                              <p:attrName>ppt_x</p:attrName>
                                            </p:attrNameLst>
                                          </p:cBhvr>
                                          <p:tavLst>
                                            <p:tav tm="0">
                                              <p:val>
                                                <p:strVal val="#ppt_x+#ppt_w*1.125000"/>
                                              </p:val>
                                            </p:tav>
                                            <p:tav tm="100000">
                                              <p:val>
                                                <p:strVal val="#ppt_x"/>
                                              </p:val>
                                            </p:tav>
                                          </p:tavLst>
                                        </p:anim>
                                        <p:animEffect transition="in" filter="wipe(left)">
                                          <p:cBhvr>
                                            <p:cTn id="68" dur="500"/>
                                            <p:tgtEl>
                                              <p:spTgt spid="64"/>
                                            </p:tgtEl>
                                          </p:cBhvr>
                                        </p:animEffect>
                                      </p:childTnLst>
                                    </p:cTn>
                                  </p:par>
                                </p:childTnLst>
                              </p:cTn>
                            </p:par>
                            <p:par>
                              <p:cTn id="69" fill="hold">
                                <p:stCondLst>
                                  <p:cond delay="1500"/>
                                </p:stCondLst>
                                <p:childTnLst>
                                  <p:par>
                                    <p:cTn id="70" presetID="53" presetClass="entr" presetSubtype="16" fill="hold" nodeType="afterEffect">
                                      <p:stCondLst>
                                        <p:cond delay="0"/>
                                      </p:stCondLst>
                                      <p:childTnLst>
                                        <p:set>
                                          <p:cBhvr>
                                            <p:cTn id="71" dur="1" fill="hold">
                                              <p:stCondLst>
                                                <p:cond delay="0"/>
                                              </p:stCondLst>
                                            </p:cTn>
                                            <p:tgtEl>
                                              <p:spTgt spid="65"/>
                                            </p:tgtEl>
                                            <p:attrNameLst>
                                              <p:attrName>style.visibility</p:attrName>
                                            </p:attrNameLst>
                                          </p:cBhvr>
                                          <p:to>
                                            <p:strVal val="visible"/>
                                          </p:to>
                                        </p:set>
                                        <p:anim calcmode="lin" valueType="num">
                                          <p:cBhvr>
                                            <p:cTn id="72" dur="500" fill="hold"/>
                                            <p:tgtEl>
                                              <p:spTgt spid="65"/>
                                            </p:tgtEl>
                                            <p:attrNameLst>
                                              <p:attrName>ppt_w</p:attrName>
                                            </p:attrNameLst>
                                          </p:cBhvr>
                                          <p:tavLst>
                                            <p:tav tm="0">
                                              <p:val>
                                                <p:fltVal val="0"/>
                                              </p:val>
                                            </p:tav>
                                            <p:tav tm="100000">
                                              <p:val>
                                                <p:strVal val="#ppt_w"/>
                                              </p:val>
                                            </p:tav>
                                          </p:tavLst>
                                        </p:anim>
                                        <p:anim calcmode="lin" valueType="num">
                                          <p:cBhvr>
                                            <p:cTn id="73" dur="500" fill="hold"/>
                                            <p:tgtEl>
                                              <p:spTgt spid="65"/>
                                            </p:tgtEl>
                                            <p:attrNameLst>
                                              <p:attrName>ppt_h</p:attrName>
                                            </p:attrNameLst>
                                          </p:cBhvr>
                                          <p:tavLst>
                                            <p:tav tm="0">
                                              <p:val>
                                                <p:fltVal val="0"/>
                                              </p:val>
                                            </p:tav>
                                            <p:tav tm="100000">
                                              <p:val>
                                                <p:strVal val="#ppt_h"/>
                                              </p:val>
                                            </p:tav>
                                          </p:tavLst>
                                        </p:anim>
                                        <p:animEffect transition="in" filter="fade">
                                          <p:cBhvr>
                                            <p:cTn id="74" dur="500"/>
                                            <p:tgtEl>
                                              <p:spTgt spid="6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 calcmode="lin" valueType="num">
                                          <p:cBhvr>
                                            <p:cTn id="77" dur="500" fill="hold"/>
                                            <p:tgtEl>
                                              <p:spTgt spid="68"/>
                                            </p:tgtEl>
                                            <p:attrNameLst>
                                              <p:attrName>ppt_w</p:attrName>
                                            </p:attrNameLst>
                                          </p:cBhvr>
                                          <p:tavLst>
                                            <p:tav tm="0">
                                              <p:val>
                                                <p:fltVal val="0"/>
                                              </p:val>
                                            </p:tav>
                                            <p:tav tm="100000">
                                              <p:val>
                                                <p:strVal val="#ppt_w"/>
                                              </p:val>
                                            </p:tav>
                                          </p:tavLst>
                                        </p:anim>
                                        <p:anim calcmode="lin" valueType="num">
                                          <p:cBhvr>
                                            <p:cTn id="78" dur="500" fill="hold"/>
                                            <p:tgtEl>
                                              <p:spTgt spid="68"/>
                                            </p:tgtEl>
                                            <p:attrNameLst>
                                              <p:attrName>ppt_h</p:attrName>
                                            </p:attrNameLst>
                                          </p:cBhvr>
                                          <p:tavLst>
                                            <p:tav tm="0">
                                              <p:val>
                                                <p:fltVal val="0"/>
                                              </p:val>
                                            </p:tav>
                                            <p:tav tm="100000">
                                              <p:val>
                                                <p:strVal val="#ppt_h"/>
                                              </p:val>
                                            </p:tav>
                                          </p:tavLst>
                                        </p:anim>
                                        <p:animEffect transition="in" filter="fade">
                                          <p:cBhvr>
                                            <p:cTn id="79" dur="500"/>
                                            <p:tgtEl>
                                              <p:spTgt spid="68"/>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69"/>
                                            </p:tgtEl>
                                            <p:attrNameLst>
                                              <p:attrName>style.visibility</p:attrName>
                                            </p:attrNameLst>
                                          </p:cBhvr>
                                          <p:to>
                                            <p:strVal val="visible"/>
                                          </p:to>
                                        </p:set>
                                        <p:anim calcmode="lin" valueType="num">
                                          <p:cBhvr>
                                            <p:cTn id="82" dur="500" fill="hold"/>
                                            <p:tgtEl>
                                              <p:spTgt spid="69"/>
                                            </p:tgtEl>
                                            <p:attrNameLst>
                                              <p:attrName>ppt_w</p:attrName>
                                            </p:attrNameLst>
                                          </p:cBhvr>
                                          <p:tavLst>
                                            <p:tav tm="0">
                                              <p:val>
                                                <p:fltVal val="0"/>
                                              </p:val>
                                            </p:tav>
                                            <p:tav tm="100000">
                                              <p:val>
                                                <p:strVal val="#ppt_w"/>
                                              </p:val>
                                            </p:tav>
                                          </p:tavLst>
                                        </p:anim>
                                        <p:anim calcmode="lin" valueType="num">
                                          <p:cBhvr>
                                            <p:cTn id="83" dur="500" fill="hold"/>
                                            <p:tgtEl>
                                              <p:spTgt spid="69"/>
                                            </p:tgtEl>
                                            <p:attrNameLst>
                                              <p:attrName>ppt_h</p:attrName>
                                            </p:attrNameLst>
                                          </p:cBhvr>
                                          <p:tavLst>
                                            <p:tav tm="0">
                                              <p:val>
                                                <p:fltVal val="0"/>
                                              </p:val>
                                            </p:tav>
                                            <p:tav tm="100000">
                                              <p:val>
                                                <p:strVal val="#ppt_h"/>
                                              </p:val>
                                            </p:tav>
                                          </p:tavLst>
                                        </p:anim>
                                        <p:animEffect transition="in" filter="fade">
                                          <p:cBhvr>
                                            <p:cTn id="84" dur="500"/>
                                            <p:tgtEl>
                                              <p:spTgt spid="69"/>
                                            </p:tgtEl>
                                          </p:cBhvr>
                                        </p:animEffect>
                                      </p:childTnLst>
                                    </p:cTn>
                                  </p:par>
                                  <p:par>
                                    <p:cTn id="85" presetID="53" presetClass="entr" presetSubtype="16"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anim calcmode="lin" valueType="num">
                                          <p:cBhvr>
                                            <p:cTn id="87" dur="500" fill="hold"/>
                                            <p:tgtEl>
                                              <p:spTgt spid="70"/>
                                            </p:tgtEl>
                                            <p:attrNameLst>
                                              <p:attrName>ppt_w</p:attrName>
                                            </p:attrNameLst>
                                          </p:cBhvr>
                                          <p:tavLst>
                                            <p:tav tm="0">
                                              <p:val>
                                                <p:fltVal val="0"/>
                                              </p:val>
                                            </p:tav>
                                            <p:tav tm="100000">
                                              <p:val>
                                                <p:strVal val="#ppt_w"/>
                                              </p:val>
                                            </p:tav>
                                          </p:tavLst>
                                        </p:anim>
                                        <p:anim calcmode="lin" valueType="num">
                                          <p:cBhvr>
                                            <p:cTn id="88" dur="500" fill="hold"/>
                                            <p:tgtEl>
                                              <p:spTgt spid="70"/>
                                            </p:tgtEl>
                                            <p:attrNameLst>
                                              <p:attrName>ppt_h</p:attrName>
                                            </p:attrNameLst>
                                          </p:cBhvr>
                                          <p:tavLst>
                                            <p:tav tm="0">
                                              <p:val>
                                                <p:fltVal val="0"/>
                                              </p:val>
                                            </p:tav>
                                            <p:tav tm="100000">
                                              <p:val>
                                                <p:strVal val="#ppt_h"/>
                                              </p:val>
                                            </p:tav>
                                          </p:tavLst>
                                        </p:anim>
                                        <p:animEffect transition="in" filter="fade">
                                          <p:cBhvr>
                                            <p:cTn id="89" dur="500"/>
                                            <p:tgtEl>
                                              <p:spTgt spid="70"/>
                                            </p:tgtEl>
                                          </p:cBhvr>
                                        </p:animEffect>
                                      </p:childTnLst>
                                    </p:cTn>
                                  </p:par>
                                  <p:par>
                                    <p:cTn id="90" presetID="53" presetClass="entr" presetSubtype="16" fill="hold" nodeType="withEffect">
                                      <p:stCondLst>
                                        <p:cond delay="400"/>
                                      </p:stCondLst>
                                      <p:childTnLst>
                                        <p:set>
                                          <p:cBhvr>
                                            <p:cTn id="91" dur="1" fill="hold">
                                              <p:stCondLst>
                                                <p:cond delay="0"/>
                                              </p:stCondLst>
                                            </p:cTn>
                                            <p:tgtEl>
                                              <p:spTgt spid="101"/>
                                            </p:tgtEl>
                                            <p:attrNameLst>
                                              <p:attrName>style.visibility</p:attrName>
                                            </p:attrNameLst>
                                          </p:cBhvr>
                                          <p:to>
                                            <p:strVal val="visible"/>
                                          </p:to>
                                        </p:set>
                                        <p:anim calcmode="lin" valueType="num">
                                          <p:cBhvr>
                                            <p:cTn id="92" dur="500" fill="hold"/>
                                            <p:tgtEl>
                                              <p:spTgt spid="101"/>
                                            </p:tgtEl>
                                            <p:attrNameLst>
                                              <p:attrName>ppt_w</p:attrName>
                                            </p:attrNameLst>
                                          </p:cBhvr>
                                          <p:tavLst>
                                            <p:tav tm="0">
                                              <p:val>
                                                <p:fltVal val="0"/>
                                              </p:val>
                                            </p:tav>
                                            <p:tav tm="100000">
                                              <p:val>
                                                <p:strVal val="#ppt_w"/>
                                              </p:val>
                                            </p:tav>
                                          </p:tavLst>
                                        </p:anim>
                                        <p:anim calcmode="lin" valueType="num">
                                          <p:cBhvr>
                                            <p:cTn id="93" dur="500" fill="hold"/>
                                            <p:tgtEl>
                                              <p:spTgt spid="101"/>
                                            </p:tgtEl>
                                            <p:attrNameLst>
                                              <p:attrName>ppt_h</p:attrName>
                                            </p:attrNameLst>
                                          </p:cBhvr>
                                          <p:tavLst>
                                            <p:tav tm="0">
                                              <p:val>
                                                <p:fltVal val="0"/>
                                              </p:val>
                                            </p:tav>
                                            <p:tav tm="100000">
                                              <p:val>
                                                <p:strVal val="#ppt_h"/>
                                              </p:val>
                                            </p:tav>
                                          </p:tavLst>
                                        </p:anim>
                                        <p:animEffect transition="in" filter="fade">
                                          <p:cBhvr>
                                            <p:cTn id="94" dur="500"/>
                                            <p:tgtEl>
                                              <p:spTgt spid="101"/>
                                            </p:tgtEl>
                                          </p:cBhvr>
                                        </p:animEffect>
                                      </p:childTnLst>
                                    </p:cTn>
                                  </p:par>
                                  <p:par>
                                    <p:cTn id="95" presetID="53" presetClass="entr" presetSubtype="16" fill="hold" nodeType="withEffect">
                                      <p:stCondLst>
                                        <p:cond delay="200"/>
                                      </p:stCondLst>
                                      <p:childTnLst>
                                        <p:set>
                                          <p:cBhvr>
                                            <p:cTn id="96" dur="1" fill="hold">
                                              <p:stCondLst>
                                                <p:cond delay="0"/>
                                              </p:stCondLst>
                                            </p:cTn>
                                            <p:tgtEl>
                                              <p:spTgt spid="104"/>
                                            </p:tgtEl>
                                            <p:attrNameLst>
                                              <p:attrName>style.visibility</p:attrName>
                                            </p:attrNameLst>
                                          </p:cBhvr>
                                          <p:to>
                                            <p:strVal val="visible"/>
                                          </p:to>
                                        </p:set>
                                        <p:anim calcmode="lin" valueType="num">
                                          <p:cBhvr>
                                            <p:cTn id="97" dur="500" fill="hold"/>
                                            <p:tgtEl>
                                              <p:spTgt spid="104"/>
                                            </p:tgtEl>
                                            <p:attrNameLst>
                                              <p:attrName>ppt_w</p:attrName>
                                            </p:attrNameLst>
                                          </p:cBhvr>
                                          <p:tavLst>
                                            <p:tav tm="0">
                                              <p:val>
                                                <p:fltVal val="0"/>
                                              </p:val>
                                            </p:tav>
                                            <p:tav tm="100000">
                                              <p:val>
                                                <p:strVal val="#ppt_w"/>
                                              </p:val>
                                            </p:tav>
                                          </p:tavLst>
                                        </p:anim>
                                        <p:anim calcmode="lin" valueType="num">
                                          <p:cBhvr>
                                            <p:cTn id="98" dur="500" fill="hold"/>
                                            <p:tgtEl>
                                              <p:spTgt spid="104"/>
                                            </p:tgtEl>
                                            <p:attrNameLst>
                                              <p:attrName>ppt_h</p:attrName>
                                            </p:attrNameLst>
                                          </p:cBhvr>
                                          <p:tavLst>
                                            <p:tav tm="0">
                                              <p:val>
                                                <p:fltVal val="0"/>
                                              </p:val>
                                            </p:tav>
                                            <p:tav tm="100000">
                                              <p:val>
                                                <p:strVal val="#ppt_h"/>
                                              </p:val>
                                            </p:tav>
                                          </p:tavLst>
                                        </p:anim>
                                        <p:animEffect transition="in" filter="fade">
                                          <p:cBhvr>
                                            <p:cTn id="99" dur="500"/>
                                            <p:tgtEl>
                                              <p:spTgt spid="104"/>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07"/>
                                            </p:tgtEl>
                                            <p:attrNameLst>
                                              <p:attrName>style.visibility</p:attrName>
                                            </p:attrNameLst>
                                          </p:cBhvr>
                                          <p:to>
                                            <p:strVal val="visible"/>
                                          </p:to>
                                        </p:set>
                                        <p:anim calcmode="lin" valueType="num">
                                          <p:cBhvr>
                                            <p:cTn id="102" dur="500" fill="hold"/>
                                            <p:tgtEl>
                                              <p:spTgt spid="107"/>
                                            </p:tgtEl>
                                            <p:attrNameLst>
                                              <p:attrName>ppt_w</p:attrName>
                                            </p:attrNameLst>
                                          </p:cBhvr>
                                          <p:tavLst>
                                            <p:tav tm="0">
                                              <p:val>
                                                <p:fltVal val="0"/>
                                              </p:val>
                                            </p:tav>
                                            <p:tav tm="100000">
                                              <p:val>
                                                <p:strVal val="#ppt_w"/>
                                              </p:val>
                                            </p:tav>
                                          </p:tavLst>
                                        </p:anim>
                                        <p:anim calcmode="lin" valueType="num">
                                          <p:cBhvr>
                                            <p:cTn id="103" dur="500" fill="hold"/>
                                            <p:tgtEl>
                                              <p:spTgt spid="107"/>
                                            </p:tgtEl>
                                            <p:attrNameLst>
                                              <p:attrName>ppt_h</p:attrName>
                                            </p:attrNameLst>
                                          </p:cBhvr>
                                          <p:tavLst>
                                            <p:tav tm="0">
                                              <p:val>
                                                <p:fltVal val="0"/>
                                              </p:val>
                                            </p:tav>
                                            <p:tav tm="100000">
                                              <p:val>
                                                <p:strVal val="#ppt_h"/>
                                              </p:val>
                                            </p:tav>
                                          </p:tavLst>
                                        </p:anim>
                                        <p:animEffect transition="in" filter="fade">
                                          <p:cBhvr>
                                            <p:cTn id="104" dur="500"/>
                                            <p:tgtEl>
                                              <p:spTgt spid="10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8"/>
                                            </p:tgtEl>
                                            <p:attrNameLst>
                                              <p:attrName>style.visibility</p:attrName>
                                            </p:attrNameLst>
                                          </p:cBhvr>
                                          <p:to>
                                            <p:strVal val="visible"/>
                                          </p:to>
                                        </p:set>
                                        <p:anim calcmode="lin" valueType="num">
                                          <p:cBhvr>
                                            <p:cTn id="107" dur="500" fill="hold"/>
                                            <p:tgtEl>
                                              <p:spTgt spid="108"/>
                                            </p:tgtEl>
                                            <p:attrNameLst>
                                              <p:attrName>ppt_w</p:attrName>
                                            </p:attrNameLst>
                                          </p:cBhvr>
                                          <p:tavLst>
                                            <p:tav tm="0">
                                              <p:val>
                                                <p:fltVal val="0"/>
                                              </p:val>
                                            </p:tav>
                                            <p:tav tm="100000">
                                              <p:val>
                                                <p:strVal val="#ppt_w"/>
                                              </p:val>
                                            </p:tav>
                                          </p:tavLst>
                                        </p:anim>
                                        <p:anim calcmode="lin" valueType="num">
                                          <p:cBhvr>
                                            <p:cTn id="108" dur="500" fill="hold"/>
                                            <p:tgtEl>
                                              <p:spTgt spid="108"/>
                                            </p:tgtEl>
                                            <p:attrNameLst>
                                              <p:attrName>ppt_h</p:attrName>
                                            </p:attrNameLst>
                                          </p:cBhvr>
                                          <p:tavLst>
                                            <p:tav tm="0">
                                              <p:val>
                                                <p:fltVal val="0"/>
                                              </p:val>
                                            </p:tav>
                                            <p:tav tm="100000">
                                              <p:val>
                                                <p:strVal val="#ppt_h"/>
                                              </p:val>
                                            </p:tav>
                                          </p:tavLst>
                                        </p:anim>
                                        <p:animEffect transition="in" filter="fade">
                                          <p:cBhvr>
                                            <p:cTn id="109" dur="500"/>
                                            <p:tgtEl>
                                              <p:spTgt spid="108"/>
                                            </p:tgtEl>
                                          </p:cBhvr>
                                        </p:animEffect>
                                      </p:childTnLst>
                                    </p:cTn>
                                  </p:par>
                                  <p:par>
                                    <p:cTn id="110" presetID="53" presetClass="entr" presetSubtype="16" fill="hold" nodeType="withEffect">
                                      <p:stCondLst>
                                        <p:cond delay="400"/>
                                      </p:stCondLst>
                                      <p:childTnLst>
                                        <p:set>
                                          <p:cBhvr>
                                            <p:cTn id="111" dur="1" fill="hold">
                                              <p:stCondLst>
                                                <p:cond delay="0"/>
                                              </p:stCondLst>
                                            </p:cTn>
                                            <p:tgtEl>
                                              <p:spTgt spid="109"/>
                                            </p:tgtEl>
                                            <p:attrNameLst>
                                              <p:attrName>style.visibility</p:attrName>
                                            </p:attrNameLst>
                                          </p:cBhvr>
                                          <p:to>
                                            <p:strVal val="visible"/>
                                          </p:to>
                                        </p:set>
                                        <p:anim calcmode="lin" valueType="num">
                                          <p:cBhvr>
                                            <p:cTn id="112" dur="500" fill="hold"/>
                                            <p:tgtEl>
                                              <p:spTgt spid="109"/>
                                            </p:tgtEl>
                                            <p:attrNameLst>
                                              <p:attrName>ppt_w</p:attrName>
                                            </p:attrNameLst>
                                          </p:cBhvr>
                                          <p:tavLst>
                                            <p:tav tm="0">
                                              <p:val>
                                                <p:fltVal val="0"/>
                                              </p:val>
                                            </p:tav>
                                            <p:tav tm="100000">
                                              <p:val>
                                                <p:strVal val="#ppt_w"/>
                                              </p:val>
                                            </p:tav>
                                          </p:tavLst>
                                        </p:anim>
                                        <p:anim calcmode="lin" valueType="num">
                                          <p:cBhvr>
                                            <p:cTn id="113" dur="500" fill="hold"/>
                                            <p:tgtEl>
                                              <p:spTgt spid="109"/>
                                            </p:tgtEl>
                                            <p:attrNameLst>
                                              <p:attrName>ppt_h</p:attrName>
                                            </p:attrNameLst>
                                          </p:cBhvr>
                                          <p:tavLst>
                                            <p:tav tm="0">
                                              <p:val>
                                                <p:fltVal val="0"/>
                                              </p:val>
                                            </p:tav>
                                            <p:tav tm="100000">
                                              <p:val>
                                                <p:strVal val="#ppt_h"/>
                                              </p:val>
                                            </p:tav>
                                          </p:tavLst>
                                        </p:anim>
                                        <p:animEffect transition="in" filter="fade">
                                          <p:cBhvr>
                                            <p:cTn id="114" dur="500"/>
                                            <p:tgtEl>
                                              <p:spTgt spid="109"/>
                                            </p:tgtEl>
                                          </p:cBhvr>
                                        </p:animEffect>
                                      </p:childTnLst>
                                    </p:cTn>
                                  </p:par>
                                  <p:par>
                                    <p:cTn id="115" presetID="53" presetClass="entr" presetSubtype="16" fill="hold" grpId="0" nodeType="withEffect">
                                      <p:stCondLst>
                                        <p:cond delay="400"/>
                                      </p:stCondLst>
                                      <p:childTnLst>
                                        <p:set>
                                          <p:cBhvr>
                                            <p:cTn id="116" dur="1" fill="hold">
                                              <p:stCondLst>
                                                <p:cond delay="0"/>
                                              </p:stCondLst>
                                            </p:cTn>
                                            <p:tgtEl>
                                              <p:spTgt spid="112"/>
                                            </p:tgtEl>
                                            <p:attrNameLst>
                                              <p:attrName>style.visibility</p:attrName>
                                            </p:attrNameLst>
                                          </p:cBhvr>
                                          <p:to>
                                            <p:strVal val="visible"/>
                                          </p:to>
                                        </p:set>
                                        <p:anim calcmode="lin" valueType="num">
                                          <p:cBhvr>
                                            <p:cTn id="117" dur="500" fill="hold"/>
                                            <p:tgtEl>
                                              <p:spTgt spid="112"/>
                                            </p:tgtEl>
                                            <p:attrNameLst>
                                              <p:attrName>ppt_w</p:attrName>
                                            </p:attrNameLst>
                                          </p:cBhvr>
                                          <p:tavLst>
                                            <p:tav tm="0">
                                              <p:val>
                                                <p:fltVal val="0"/>
                                              </p:val>
                                            </p:tav>
                                            <p:tav tm="100000">
                                              <p:val>
                                                <p:strVal val="#ppt_w"/>
                                              </p:val>
                                            </p:tav>
                                          </p:tavLst>
                                        </p:anim>
                                        <p:anim calcmode="lin" valueType="num">
                                          <p:cBhvr>
                                            <p:cTn id="118" dur="500" fill="hold"/>
                                            <p:tgtEl>
                                              <p:spTgt spid="112"/>
                                            </p:tgtEl>
                                            <p:attrNameLst>
                                              <p:attrName>ppt_h</p:attrName>
                                            </p:attrNameLst>
                                          </p:cBhvr>
                                          <p:tavLst>
                                            <p:tav tm="0">
                                              <p:val>
                                                <p:fltVal val="0"/>
                                              </p:val>
                                            </p:tav>
                                            <p:tav tm="100000">
                                              <p:val>
                                                <p:strVal val="#ppt_h"/>
                                              </p:val>
                                            </p:tav>
                                          </p:tavLst>
                                        </p:anim>
                                        <p:animEffect transition="in" filter="fade">
                                          <p:cBhvr>
                                            <p:cTn id="119" dur="500"/>
                                            <p:tgtEl>
                                              <p:spTgt spid="112"/>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113"/>
                                            </p:tgtEl>
                                            <p:attrNameLst>
                                              <p:attrName>style.visibility</p:attrName>
                                            </p:attrNameLst>
                                          </p:cBhvr>
                                          <p:to>
                                            <p:strVal val="visible"/>
                                          </p:to>
                                        </p:set>
                                        <p:anim calcmode="lin" valueType="num">
                                          <p:cBhvr>
                                            <p:cTn id="122" dur="500" fill="hold"/>
                                            <p:tgtEl>
                                              <p:spTgt spid="113"/>
                                            </p:tgtEl>
                                            <p:attrNameLst>
                                              <p:attrName>ppt_w</p:attrName>
                                            </p:attrNameLst>
                                          </p:cBhvr>
                                          <p:tavLst>
                                            <p:tav tm="0">
                                              <p:val>
                                                <p:fltVal val="0"/>
                                              </p:val>
                                            </p:tav>
                                            <p:tav tm="100000">
                                              <p:val>
                                                <p:strVal val="#ppt_w"/>
                                              </p:val>
                                            </p:tav>
                                          </p:tavLst>
                                        </p:anim>
                                        <p:anim calcmode="lin" valueType="num">
                                          <p:cBhvr>
                                            <p:cTn id="123" dur="500" fill="hold"/>
                                            <p:tgtEl>
                                              <p:spTgt spid="113"/>
                                            </p:tgtEl>
                                            <p:attrNameLst>
                                              <p:attrName>ppt_h</p:attrName>
                                            </p:attrNameLst>
                                          </p:cBhvr>
                                          <p:tavLst>
                                            <p:tav tm="0">
                                              <p:val>
                                                <p:fltVal val="0"/>
                                              </p:val>
                                            </p:tav>
                                            <p:tav tm="100000">
                                              <p:val>
                                                <p:strVal val="#ppt_h"/>
                                              </p:val>
                                            </p:tav>
                                          </p:tavLst>
                                        </p:anim>
                                        <p:animEffect transition="in" filter="fade">
                                          <p:cBhvr>
                                            <p:cTn id="124" dur="500"/>
                                            <p:tgtEl>
                                              <p:spTgt spid="113"/>
                                            </p:tgtEl>
                                          </p:cBhvr>
                                        </p:animEffect>
                                      </p:childTnLst>
                                    </p:cTn>
                                  </p:par>
                                  <p:par>
                                    <p:cTn id="125" presetID="53" presetClass="entr" presetSubtype="16" fill="hold" nodeType="withEffect">
                                      <p:stCondLst>
                                        <p:cond delay="400"/>
                                      </p:stCondLst>
                                      <p:childTnLst>
                                        <p:set>
                                          <p:cBhvr>
                                            <p:cTn id="126" dur="1" fill="hold">
                                              <p:stCondLst>
                                                <p:cond delay="0"/>
                                              </p:stCondLst>
                                            </p:cTn>
                                            <p:tgtEl>
                                              <p:spTgt spid="114"/>
                                            </p:tgtEl>
                                            <p:attrNameLst>
                                              <p:attrName>style.visibility</p:attrName>
                                            </p:attrNameLst>
                                          </p:cBhvr>
                                          <p:to>
                                            <p:strVal val="visible"/>
                                          </p:to>
                                        </p:set>
                                        <p:anim calcmode="lin" valueType="num">
                                          <p:cBhvr>
                                            <p:cTn id="127" dur="500" fill="hold"/>
                                            <p:tgtEl>
                                              <p:spTgt spid="114"/>
                                            </p:tgtEl>
                                            <p:attrNameLst>
                                              <p:attrName>ppt_w</p:attrName>
                                            </p:attrNameLst>
                                          </p:cBhvr>
                                          <p:tavLst>
                                            <p:tav tm="0">
                                              <p:val>
                                                <p:fltVal val="0"/>
                                              </p:val>
                                            </p:tav>
                                            <p:tav tm="100000">
                                              <p:val>
                                                <p:strVal val="#ppt_w"/>
                                              </p:val>
                                            </p:tav>
                                          </p:tavLst>
                                        </p:anim>
                                        <p:anim calcmode="lin" valueType="num">
                                          <p:cBhvr>
                                            <p:cTn id="128" dur="500" fill="hold"/>
                                            <p:tgtEl>
                                              <p:spTgt spid="114"/>
                                            </p:tgtEl>
                                            <p:attrNameLst>
                                              <p:attrName>ppt_h</p:attrName>
                                            </p:attrNameLst>
                                          </p:cBhvr>
                                          <p:tavLst>
                                            <p:tav tm="0">
                                              <p:val>
                                                <p:fltVal val="0"/>
                                              </p:val>
                                            </p:tav>
                                            <p:tav tm="100000">
                                              <p:val>
                                                <p:strVal val="#ppt_h"/>
                                              </p:val>
                                            </p:tav>
                                          </p:tavLst>
                                        </p:anim>
                                        <p:animEffect transition="in" filter="fade">
                                          <p:cBhvr>
                                            <p:cTn id="129" dur="500"/>
                                            <p:tgtEl>
                                              <p:spTgt spid="114"/>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117"/>
                                            </p:tgtEl>
                                            <p:attrNameLst>
                                              <p:attrName>style.visibility</p:attrName>
                                            </p:attrNameLst>
                                          </p:cBhvr>
                                          <p:to>
                                            <p:strVal val="visible"/>
                                          </p:to>
                                        </p:set>
                                        <p:anim calcmode="lin" valueType="num">
                                          <p:cBhvr>
                                            <p:cTn id="132" dur="500" fill="hold"/>
                                            <p:tgtEl>
                                              <p:spTgt spid="117"/>
                                            </p:tgtEl>
                                            <p:attrNameLst>
                                              <p:attrName>ppt_w</p:attrName>
                                            </p:attrNameLst>
                                          </p:cBhvr>
                                          <p:tavLst>
                                            <p:tav tm="0">
                                              <p:val>
                                                <p:fltVal val="0"/>
                                              </p:val>
                                            </p:tav>
                                            <p:tav tm="100000">
                                              <p:val>
                                                <p:strVal val="#ppt_w"/>
                                              </p:val>
                                            </p:tav>
                                          </p:tavLst>
                                        </p:anim>
                                        <p:anim calcmode="lin" valueType="num">
                                          <p:cBhvr>
                                            <p:cTn id="133" dur="500" fill="hold"/>
                                            <p:tgtEl>
                                              <p:spTgt spid="117"/>
                                            </p:tgtEl>
                                            <p:attrNameLst>
                                              <p:attrName>ppt_h</p:attrName>
                                            </p:attrNameLst>
                                          </p:cBhvr>
                                          <p:tavLst>
                                            <p:tav tm="0">
                                              <p:val>
                                                <p:fltVal val="0"/>
                                              </p:val>
                                            </p:tav>
                                            <p:tav tm="100000">
                                              <p:val>
                                                <p:strVal val="#ppt_h"/>
                                              </p:val>
                                            </p:tav>
                                          </p:tavLst>
                                        </p:anim>
                                        <p:animEffect transition="in" filter="fade">
                                          <p:cBhvr>
                                            <p:cTn id="134" dur="500"/>
                                            <p:tgtEl>
                                              <p:spTgt spid="117"/>
                                            </p:tgtEl>
                                          </p:cBhvr>
                                        </p:animEffect>
                                      </p:childTnLst>
                                    </p:cTn>
                                  </p:par>
                                </p:childTnLst>
                              </p:cTn>
                            </p:par>
                            <p:par>
                              <p:cTn id="135" fill="hold">
                                <p:stCondLst>
                                  <p:cond delay="2000"/>
                                </p:stCondLst>
                                <p:childTnLst>
                                  <p:par>
                                    <p:cTn id="136" presetID="12" presetClass="entr" presetSubtype="8" fill="hold" grpId="0" nodeType="afterEffect">
                                      <p:stCondLst>
                                        <p:cond delay="0"/>
                                      </p:stCondLst>
                                      <p:childTnLst>
                                        <p:set>
                                          <p:cBhvr>
                                            <p:cTn id="137" dur="1" fill="hold">
                                              <p:stCondLst>
                                                <p:cond delay="0"/>
                                              </p:stCondLst>
                                            </p:cTn>
                                            <p:tgtEl>
                                              <p:spTgt spid="118"/>
                                            </p:tgtEl>
                                            <p:attrNameLst>
                                              <p:attrName>style.visibility</p:attrName>
                                            </p:attrNameLst>
                                          </p:cBhvr>
                                          <p:to>
                                            <p:strVal val="visible"/>
                                          </p:to>
                                        </p:set>
                                        <p:anim calcmode="lin" valueType="num">
                                          <p:cBhvr additive="base">
                                            <p:cTn id="138" dur="300"/>
                                            <p:tgtEl>
                                              <p:spTgt spid="118"/>
                                            </p:tgtEl>
                                            <p:attrNameLst>
                                              <p:attrName>ppt_x</p:attrName>
                                            </p:attrNameLst>
                                          </p:cBhvr>
                                          <p:tavLst>
                                            <p:tav tm="0">
                                              <p:val>
                                                <p:strVal val="#ppt_x-#ppt_w*1.125000"/>
                                              </p:val>
                                            </p:tav>
                                            <p:tav tm="100000">
                                              <p:val>
                                                <p:strVal val="#ppt_x"/>
                                              </p:val>
                                            </p:tav>
                                          </p:tavLst>
                                        </p:anim>
                                        <p:animEffect transition="in" filter="wipe(right)">
                                          <p:cBhvr>
                                            <p:cTn id="139" dur="300"/>
                                            <p:tgtEl>
                                              <p:spTgt spid="118"/>
                                            </p:tgtEl>
                                          </p:cBhvr>
                                        </p:animEffect>
                                      </p:childTnLst>
                                    </p:cTn>
                                  </p:par>
                                  <p:par>
                                    <p:cTn id="140" presetID="12" presetClass="entr" presetSubtype="8" fill="hold" grpId="0" nodeType="withEffect">
                                      <p:stCondLst>
                                        <p:cond delay="200"/>
                                      </p:stCondLst>
                                      <p:childTnLst>
                                        <p:set>
                                          <p:cBhvr>
                                            <p:cTn id="141" dur="1" fill="hold">
                                              <p:stCondLst>
                                                <p:cond delay="0"/>
                                              </p:stCondLst>
                                            </p:cTn>
                                            <p:tgtEl>
                                              <p:spTgt spid="119"/>
                                            </p:tgtEl>
                                            <p:attrNameLst>
                                              <p:attrName>style.visibility</p:attrName>
                                            </p:attrNameLst>
                                          </p:cBhvr>
                                          <p:to>
                                            <p:strVal val="visible"/>
                                          </p:to>
                                        </p:set>
                                        <p:anim calcmode="lin" valueType="num">
                                          <p:cBhvr additive="base">
                                            <p:cTn id="142" dur="300"/>
                                            <p:tgtEl>
                                              <p:spTgt spid="119"/>
                                            </p:tgtEl>
                                            <p:attrNameLst>
                                              <p:attrName>ppt_x</p:attrName>
                                            </p:attrNameLst>
                                          </p:cBhvr>
                                          <p:tavLst>
                                            <p:tav tm="0">
                                              <p:val>
                                                <p:strVal val="#ppt_x-#ppt_w*1.125000"/>
                                              </p:val>
                                            </p:tav>
                                            <p:tav tm="100000">
                                              <p:val>
                                                <p:strVal val="#ppt_x"/>
                                              </p:val>
                                            </p:tav>
                                          </p:tavLst>
                                        </p:anim>
                                        <p:animEffect transition="in" filter="wipe(right)">
                                          <p:cBhvr>
                                            <p:cTn id="143" dur="300"/>
                                            <p:tgtEl>
                                              <p:spTgt spid="119"/>
                                            </p:tgtEl>
                                          </p:cBhvr>
                                        </p:animEffect>
                                      </p:childTnLst>
                                    </p:cTn>
                                  </p:par>
                                  <p:par>
                                    <p:cTn id="144" presetID="12" presetClass="entr" presetSubtype="8" fill="hold" grpId="0" nodeType="withEffect">
                                      <p:stCondLst>
                                        <p:cond delay="200"/>
                                      </p:stCondLst>
                                      <p:childTnLst>
                                        <p:set>
                                          <p:cBhvr>
                                            <p:cTn id="145" dur="1" fill="hold">
                                              <p:stCondLst>
                                                <p:cond delay="0"/>
                                              </p:stCondLst>
                                            </p:cTn>
                                            <p:tgtEl>
                                              <p:spTgt spid="120"/>
                                            </p:tgtEl>
                                            <p:attrNameLst>
                                              <p:attrName>style.visibility</p:attrName>
                                            </p:attrNameLst>
                                          </p:cBhvr>
                                          <p:to>
                                            <p:strVal val="visible"/>
                                          </p:to>
                                        </p:set>
                                        <p:anim calcmode="lin" valueType="num">
                                          <p:cBhvr additive="base">
                                            <p:cTn id="146" dur="300"/>
                                            <p:tgtEl>
                                              <p:spTgt spid="120"/>
                                            </p:tgtEl>
                                            <p:attrNameLst>
                                              <p:attrName>ppt_x</p:attrName>
                                            </p:attrNameLst>
                                          </p:cBhvr>
                                          <p:tavLst>
                                            <p:tav tm="0">
                                              <p:val>
                                                <p:strVal val="#ppt_x-#ppt_w*1.125000"/>
                                              </p:val>
                                            </p:tav>
                                            <p:tav tm="100000">
                                              <p:val>
                                                <p:strVal val="#ppt_x"/>
                                              </p:val>
                                            </p:tav>
                                          </p:tavLst>
                                        </p:anim>
                                        <p:animEffect transition="in" filter="wipe(right)">
                                          <p:cBhvr>
                                            <p:cTn id="147" dur="300"/>
                                            <p:tgtEl>
                                              <p:spTgt spid="120"/>
                                            </p:tgtEl>
                                          </p:cBhvr>
                                        </p:animEffect>
                                      </p:childTnLst>
                                    </p:cTn>
                                  </p:par>
                                  <p:par>
                                    <p:cTn id="148" presetID="12" presetClass="entr" presetSubtype="8" fill="hold" grpId="0" nodeType="withEffect">
                                      <p:stCondLst>
                                        <p:cond delay="200"/>
                                      </p:stCondLst>
                                      <p:childTnLst>
                                        <p:set>
                                          <p:cBhvr>
                                            <p:cTn id="149" dur="1" fill="hold">
                                              <p:stCondLst>
                                                <p:cond delay="0"/>
                                              </p:stCondLst>
                                            </p:cTn>
                                            <p:tgtEl>
                                              <p:spTgt spid="121"/>
                                            </p:tgtEl>
                                            <p:attrNameLst>
                                              <p:attrName>style.visibility</p:attrName>
                                            </p:attrNameLst>
                                          </p:cBhvr>
                                          <p:to>
                                            <p:strVal val="visible"/>
                                          </p:to>
                                        </p:set>
                                        <p:anim calcmode="lin" valueType="num">
                                          <p:cBhvr additive="base">
                                            <p:cTn id="150" dur="300"/>
                                            <p:tgtEl>
                                              <p:spTgt spid="121"/>
                                            </p:tgtEl>
                                            <p:attrNameLst>
                                              <p:attrName>ppt_x</p:attrName>
                                            </p:attrNameLst>
                                          </p:cBhvr>
                                          <p:tavLst>
                                            <p:tav tm="0">
                                              <p:val>
                                                <p:strVal val="#ppt_x-#ppt_w*1.125000"/>
                                              </p:val>
                                            </p:tav>
                                            <p:tav tm="100000">
                                              <p:val>
                                                <p:strVal val="#ppt_x"/>
                                              </p:val>
                                            </p:tav>
                                          </p:tavLst>
                                        </p:anim>
                                        <p:animEffect transition="in" filter="wipe(right)">
                                          <p:cBhvr>
                                            <p:cTn id="151" dur="3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7" grpId="0"/>
          <p:bldP spid="38" grpId="0" animBg="1"/>
          <p:bldP spid="39" grpId="0"/>
          <p:bldP spid="40" grpId="0" animBg="1"/>
          <p:bldP spid="35" grpId="0"/>
          <p:bldP spid="61" grpId="0"/>
          <p:bldP spid="62" grpId="0"/>
          <p:bldP spid="63" grpId="0"/>
          <p:bldP spid="64" grpId="0"/>
          <p:bldP spid="68" grpId="0" animBg="1"/>
          <p:bldP spid="69" grpId="0" animBg="1"/>
          <p:bldP spid="107" grpId="0" animBg="1"/>
          <p:bldP spid="108" grpId="0" animBg="1"/>
          <p:bldP spid="112" grpId="0" animBg="1"/>
          <p:bldP spid="113" grpId="0" animBg="1"/>
          <p:bldP spid="117" grpId="0" animBg="1"/>
          <p:bldP spid="118" grpId="0"/>
          <p:bldP spid="119" grpId="0"/>
          <p:bldP spid="120" grpId="0"/>
          <p:bldP spid="121"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空心弧 4"/>
          <p:cNvSpPr/>
          <p:nvPr/>
        </p:nvSpPr>
        <p:spPr>
          <a:xfrm>
            <a:off x="2672191" y="2655705"/>
            <a:ext cx="4076666" cy="4076666"/>
          </a:xfrm>
          <a:prstGeom prst="blockArc">
            <a:avLst>
              <a:gd name="adj1" fmla="val 10800000"/>
              <a:gd name="adj2" fmla="val 1"/>
              <a:gd name="adj3" fmla="val 3011"/>
            </a:avLst>
          </a:prstGeom>
          <a:solidFill>
            <a:srgbClr val="EBEBEB"/>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34"/>
          <p:cNvSpPr/>
          <p:nvPr/>
        </p:nvSpPr>
        <p:spPr>
          <a:xfrm rot="10190714">
            <a:off x="3850263" y="1596798"/>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rot="13303882">
            <a:off x="6692802" y="3232795"/>
            <a:ext cx="730411" cy="948975"/>
            <a:chOff x="4020870" y="2194485"/>
            <a:chExt cx="1102258" cy="1432090"/>
          </a:xfrm>
          <a:effectLst>
            <a:outerShdw blurRad="444500" dist="254000" dir="8100000" algn="tr" rotWithShape="0">
              <a:prstClr val="black">
                <a:alpha val="50000"/>
              </a:prstClr>
            </a:outerShdw>
          </a:effectLst>
        </p:grpSpPr>
        <p:sp>
          <p:nvSpPr>
            <p:cNvPr id="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11594412">
            <a:off x="5147966" y="1608118"/>
            <a:ext cx="730411" cy="948975"/>
            <a:chOff x="4020870" y="2194485"/>
            <a:chExt cx="1102258" cy="1432090"/>
          </a:xfrm>
          <a:effectLst>
            <a:outerShdw blurRad="444500" dist="254000" dir="8100000" algn="tr" rotWithShape="0">
              <a:prstClr val="black">
                <a:alpha val="50000"/>
              </a:prstClr>
            </a:outerShdw>
          </a:effectLst>
        </p:grpSpPr>
        <p:sp>
          <p:nvSpPr>
            <p:cNvPr id="1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34"/>
          <p:cNvSpPr/>
          <p:nvPr/>
        </p:nvSpPr>
        <p:spPr>
          <a:xfrm rot="13009338">
            <a:off x="6133060" y="2211863"/>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rot="9469324">
            <a:off x="2589565" y="2028988"/>
            <a:ext cx="730411" cy="948975"/>
            <a:chOff x="4020870" y="2194485"/>
            <a:chExt cx="1102258" cy="1432090"/>
          </a:xfrm>
          <a:effectLst>
            <a:outerShdw blurRad="444500" dist="254000" dir="8100000" algn="tr" rotWithShape="0">
              <a:prstClr val="black">
                <a:alpha val="50000"/>
              </a:prstClr>
            </a:outerShdw>
          </a:effectLst>
        </p:grpSpPr>
        <p:sp>
          <p:nvSpPr>
            <p:cNvPr id="1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34"/>
          <p:cNvSpPr/>
          <p:nvPr/>
        </p:nvSpPr>
        <p:spPr>
          <a:xfrm rot="8068240">
            <a:off x="1822385" y="3176267"/>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3978269" y="3161484"/>
            <a:ext cx="1550815" cy="1550819"/>
            <a:chOff x="3851771" y="1163107"/>
            <a:chExt cx="1402358" cy="1402358"/>
          </a:xfrm>
        </p:grpSpPr>
        <p:grpSp>
          <p:nvGrpSpPr>
            <p:cNvPr id="26" name="组合 25"/>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4030123" y="1333410"/>
              <a:ext cx="1186820" cy="1085421"/>
            </a:xfrm>
            <a:prstGeom prst="rect">
              <a:avLst/>
            </a:prstGeom>
            <a:noFill/>
          </p:spPr>
          <p:txBody>
            <a:bodyPr wrap="square" rtlCol="0">
              <a:spAutoFit/>
            </a:bodyPr>
            <a:lstStyle/>
            <a:p>
              <a:r>
                <a:rPr lang="zh-CN" altLang="en-US" sz="3600" spc="300" dirty="0">
                  <a:solidFill>
                    <a:srgbClr val="005A9E"/>
                  </a:solidFill>
                  <a:latin typeface="方正兰亭粗黑简体" panose="02000000000000000000" pitchFamily="2" charset="-122"/>
                  <a:ea typeface="方正兰亭粗黑简体" panose="02000000000000000000" pitchFamily="2" charset="-122"/>
                </a:rPr>
                <a:t>经验总结</a:t>
              </a:r>
              <a:endParaRPr lang="zh-CN" altLang="en-US" sz="3600" spc="300" dirty="0">
                <a:solidFill>
                  <a:srgbClr val="005A9E"/>
                </a:solidFill>
                <a:latin typeface="方正兰亭粗黑简体" panose="02000000000000000000" pitchFamily="2" charset="-122"/>
                <a:ea typeface="方正兰亭粗黑简体" panose="02000000000000000000" pitchFamily="2" charset="-122"/>
              </a:endParaRPr>
            </a:p>
          </p:txBody>
        </p:sp>
      </p:grpSp>
      <p:sp>
        <p:nvSpPr>
          <p:cNvPr id="34" name="TextBox 33"/>
          <p:cNvSpPr txBox="1"/>
          <p:nvPr/>
        </p:nvSpPr>
        <p:spPr>
          <a:xfrm>
            <a:off x="1915997" y="3484356"/>
            <a:ext cx="45941" cy="371126"/>
          </a:xfrm>
          <a:prstGeom prst="rect">
            <a:avLst/>
          </a:prstGeom>
          <a:noFill/>
        </p:spPr>
        <p:txBody>
          <a:bodyPr wrap="square" rtlCol="0">
            <a:spAutoFit/>
          </a:bodyPr>
          <a:lstStyle/>
          <a:p>
            <a:endParaRPr lang="zh-CN" altLang="en-US" dirty="0"/>
          </a:p>
        </p:txBody>
      </p:sp>
      <p:sp>
        <p:nvSpPr>
          <p:cNvPr id="35" name="TextBox 34"/>
          <p:cNvSpPr txBox="1"/>
          <p:nvPr/>
        </p:nvSpPr>
        <p:spPr>
          <a:xfrm>
            <a:off x="2691616" y="2126636"/>
            <a:ext cx="433472" cy="587615"/>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2</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6" name="TextBox 35"/>
          <p:cNvSpPr txBox="1"/>
          <p:nvPr/>
        </p:nvSpPr>
        <p:spPr>
          <a:xfrm>
            <a:off x="5308498" y="1692233"/>
            <a:ext cx="439637" cy="587614"/>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4</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7" name="TextBox 36"/>
          <p:cNvSpPr txBox="1"/>
          <p:nvPr/>
        </p:nvSpPr>
        <p:spPr>
          <a:xfrm>
            <a:off x="6934200" y="3371609"/>
            <a:ext cx="563973" cy="584775"/>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6</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8" name="TextBox 37"/>
          <p:cNvSpPr txBox="1"/>
          <p:nvPr/>
        </p:nvSpPr>
        <p:spPr>
          <a:xfrm>
            <a:off x="6309946" y="2301145"/>
            <a:ext cx="438097" cy="587614"/>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5</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39" name="TextBox 38"/>
          <p:cNvSpPr txBox="1"/>
          <p:nvPr/>
        </p:nvSpPr>
        <p:spPr>
          <a:xfrm>
            <a:off x="3959580" y="1682708"/>
            <a:ext cx="438097" cy="587614"/>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3</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40" name="TextBox 39"/>
          <p:cNvSpPr txBox="1"/>
          <p:nvPr/>
        </p:nvSpPr>
        <p:spPr>
          <a:xfrm>
            <a:off x="1839727" y="3265854"/>
            <a:ext cx="418057" cy="587615"/>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1</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41" name="TextBox 40"/>
          <p:cNvSpPr txBox="1"/>
          <p:nvPr/>
        </p:nvSpPr>
        <p:spPr>
          <a:xfrm>
            <a:off x="781386" y="2753544"/>
            <a:ext cx="138749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1088979" y="1849973"/>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177851" y="1107023"/>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5325034" y="1100031"/>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6563344" y="1765644"/>
            <a:ext cx="1563458" cy="5078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7096107" y="2672623"/>
            <a:ext cx="1254150" cy="646331"/>
          </a:xfrm>
          <a:prstGeom prst="rect">
            <a:avLst/>
          </a:prstGeom>
          <a:noFill/>
        </p:spPr>
        <p:txBody>
          <a:bodyPr wrap="square" rtlCol="0">
            <a:spAutoFit/>
          </a:bodyPr>
          <a:lstStyle/>
          <a:p>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经验总结</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54" name="任意多边形 53"/>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55" name="TextBox 54"/>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56" name="流程图: 摘录 55"/>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0-#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53"/>
                                            </p:tgtEl>
                                            <p:attrNameLst>
                                              <p:attrName>style.visibility</p:attrName>
                                            </p:attrNameLst>
                                          </p:cBhvr>
                                          <p:to>
                                            <p:strVal val="visible"/>
                                          </p:to>
                                        </p:set>
                                        <p:anim calcmode="lin" valueType="num">
                                          <p:cBhvr>
                                            <p:cTn id="23"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3"/>
                                            </p:tgtEl>
                                            <p:attrNameLst>
                                              <p:attrName>ppt_y</p:attrName>
                                            </p:attrNameLst>
                                          </p:cBhvr>
                                          <p:tavLst>
                                            <p:tav tm="0">
                                              <p:val>
                                                <p:strVal val="#ppt_y"/>
                                              </p:val>
                                            </p:tav>
                                            <p:tav tm="100000">
                                              <p:val>
                                                <p:strVal val="#ppt_y"/>
                                              </p:val>
                                            </p:tav>
                                          </p:tavLst>
                                        </p:anim>
                                        <p:anim calcmode="lin" valueType="num">
                                          <p:cBhvr>
                                            <p:cTn id="25"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3"/>
                                            </p:tgtEl>
                                          </p:cBhvr>
                                        </p:animEffect>
                                      </p:childTnLst>
                                    </p:cTn>
                                  </p:par>
                                </p:childTnLst>
                              </p:cTn>
                            </p:par>
                            <p:par>
                              <p:cTn id="28" fill="hold">
                                <p:stCondLst>
                                  <p:cond delay="649"/>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1149"/>
                                </p:stCondLst>
                                <p:childTnLst>
                                  <p:par>
                                    <p:cTn id="33" presetID="2" presetClass="entr" presetSubtype="1" fill="hold" grpId="0" nodeType="afterEffect" p14:presetBounceEnd="40000">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14:bounceEnd="40000">
                                          <p:cBhvr additive="base">
                                            <p:cTn id="35"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36" dur="500" fill="hold"/>
                                            <p:tgtEl>
                                              <p:spTgt spid="6"/>
                                            </p:tgtEl>
                                            <p:attrNameLst>
                                              <p:attrName>ppt_y</p:attrName>
                                            </p:attrNameLst>
                                          </p:cBhvr>
                                          <p:tavLst>
                                            <p:tav tm="0">
                                              <p:val>
                                                <p:strVal val="0-#ppt_h/2"/>
                                              </p:val>
                                            </p:tav>
                                            <p:tav tm="100000">
                                              <p:val>
                                                <p:strVal val="#ppt_y"/>
                                              </p:val>
                                            </p:tav>
                                          </p:tavLst>
                                        </p:anim>
                                      </p:childTnLst>
                                    </p:cTn>
                                  </p:par>
                                  <p:par>
                                    <p:cTn id="37" presetID="2" presetClass="entr" presetSubtype="2" fill="hold" nodeType="withEffect" p14:presetBounceEnd="40000">
                                      <p:stCondLst>
                                        <p:cond delay="900"/>
                                      </p:stCondLst>
                                      <p:childTnLst>
                                        <p:set>
                                          <p:cBhvr>
                                            <p:cTn id="38" dur="1" fill="hold">
                                              <p:stCondLst>
                                                <p:cond delay="0"/>
                                              </p:stCondLst>
                                            </p:cTn>
                                            <p:tgtEl>
                                              <p:spTgt spid="7"/>
                                            </p:tgtEl>
                                            <p:attrNameLst>
                                              <p:attrName>style.visibility</p:attrName>
                                            </p:attrNameLst>
                                          </p:cBhvr>
                                          <p:to>
                                            <p:strVal val="visible"/>
                                          </p:to>
                                        </p:set>
                                        <p:anim calcmode="lin" valueType="num" p14:bounceEnd="40000">
                                          <p:cBhvr additive="base">
                                            <p:cTn id="39"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14:presetBounceEnd="40000">
                                      <p:stCondLst>
                                        <p:cond delay="900"/>
                                      </p:stCondLst>
                                      <p:childTnLst>
                                        <p:set>
                                          <p:cBhvr>
                                            <p:cTn id="42" dur="1" fill="hold">
                                              <p:stCondLst>
                                                <p:cond delay="0"/>
                                              </p:stCondLst>
                                            </p:cTn>
                                            <p:tgtEl>
                                              <p:spTgt spid="13"/>
                                            </p:tgtEl>
                                            <p:attrNameLst>
                                              <p:attrName>style.visibility</p:attrName>
                                            </p:attrNameLst>
                                          </p:cBhvr>
                                          <p:to>
                                            <p:strVal val="visible"/>
                                          </p:to>
                                        </p:set>
                                        <p:anim calcmode="lin" valueType="num" p14:bounceEnd="40000">
                                          <p:cBhvr additive="base">
                                            <p:cTn id="43" dur="500" fill="hold"/>
                                            <p:tgtEl>
                                              <p:spTgt spid="13"/>
                                            </p:tgtEl>
                                            <p:attrNameLst>
                                              <p:attrName>ppt_x</p:attrName>
                                            </p:attrNameLst>
                                          </p:cBhvr>
                                          <p:tavLst>
                                            <p:tav tm="0">
                                              <p:val>
                                                <p:strVal val="1+#ppt_w/2"/>
                                              </p:val>
                                            </p:tav>
                                            <p:tav tm="100000">
                                              <p:val>
                                                <p:strVal val="#ppt_x"/>
                                              </p:val>
                                            </p:tav>
                                          </p:tavLst>
                                        </p:anim>
                                        <p:anim calcmode="lin" valueType="num" p14:bounceEnd="40000">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par>
                              <p:cTn id="45" fill="hold">
                                <p:stCondLst>
                                  <p:cond delay="1649"/>
                                </p:stCondLst>
                                <p:childTnLst>
                                  <p:par>
                                    <p:cTn id="46" presetID="2" presetClass="entr" presetSubtype="1" fill="hold" grpId="0" nodeType="afterEffect" p14:presetBounceEnd="40000">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14:bounceEnd="40000">
                                          <p:cBhvr additive="base">
                                            <p:cTn id="48"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49" dur="500" fill="hold"/>
                                            <p:tgtEl>
                                              <p:spTgt spid="16"/>
                                            </p:tgtEl>
                                            <p:attrNameLst>
                                              <p:attrName>ppt_y</p:attrName>
                                            </p:attrNameLst>
                                          </p:cBhvr>
                                          <p:tavLst>
                                            <p:tav tm="0">
                                              <p:val>
                                                <p:strVal val="0-#ppt_h/2"/>
                                              </p:val>
                                            </p:tav>
                                            <p:tav tm="100000">
                                              <p:val>
                                                <p:strVal val="#ppt_y"/>
                                              </p:val>
                                            </p:tav>
                                          </p:tavLst>
                                        </p:anim>
                                      </p:childTnLst>
                                    </p:cTn>
                                  </p:par>
                                  <p:par>
                                    <p:cTn id="50" presetID="2" presetClass="entr" presetSubtype="2" fill="hold" nodeType="withEffect" p14:presetBounceEnd="40000">
                                      <p:stCondLst>
                                        <p:cond delay="900"/>
                                      </p:stCondLst>
                                      <p:childTnLst>
                                        <p:set>
                                          <p:cBhvr>
                                            <p:cTn id="51" dur="1" fill="hold">
                                              <p:stCondLst>
                                                <p:cond delay="0"/>
                                              </p:stCondLst>
                                            </p:cTn>
                                            <p:tgtEl>
                                              <p:spTgt spid="17"/>
                                            </p:tgtEl>
                                            <p:attrNameLst>
                                              <p:attrName>style.visibility</p:attrName>
                                            </p:attrNameLst>
                                          </p:cBhvr>
                                          <p:to>
                                            <p:strVal val="visible"/>
                                          </p:to>
                                        </p:set>
                                        <p:anim calcmode="lin" valueType="num" p14:bounceEnd="40000">
                                          <p:cBhvr additive="base">
                                            <p:cTn id="52" dur="500" fill="hold"/>
                                            <p:tgtEl>
                                              <p:spTgt spid="17"/>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17"/>
                                            </p:tgtEl>
                                            <p:attrNameLst>
                                              <p:attrName>ppt_y</p:attrName>
                                            </p:attrNameLst>
                                          </p:cBhvr>
                                          <p:tavLst>
                                            <p:tav tm="0">
                                              <p:val>
                                                <p:strVal val="#ppt_y"/>
                                              </p:val>
                                            </p:tav>
                                            <p:tav tm="100000">
                                              <p:val>
                                                <p:strVal val="#ppt_y"/>
                                              </p:val>
                                            </p:tav>
                                          </p:tavLst>
                                        </p:anim>
                                      </p:childTnLst>
                                    </p:cTn>
                                  </p:par>
                                </p:childTnLst>
                              </p:cTn>
                            </p:par>
                            <p:par>
                              <p:cTn id="54" fill="hold">
                                <p:stCondLst>
                                  <p:cond delay="2149"/>
                                </p:stCondLst>
                                <p:childTnLst>
                                  <p:par>
                                    <p:cTn id="55" presetID="2" presetClass="entr" presetSubtype="1" fill="hold" grpId="0" nodeType="afterEffect" p14:presetBounceEnd="40000">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14:bounceEnd="40000">
                                          <p:cBhvr additive="base">
                                            <p:cTn id="57" dur="50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58" dur="500" fill="hold"/>
                                            <p:tgtEl>
                                              <p:spTgt spid="24"/>
                                            </p:tgtEl>
                                            <p:attrNameLst>
                                              <p:attrName>ppt_y</p:attrName>
                                            </p:attrNameLst>
                                          </p:cBhvr>
                                          <p:tavLst>
                                            <p:tav tm="0">
                                              <p:val>
                                                <p:strVal val="0-#ppt_h/2"/>
                                              </p:val>
                                            </p:tav>
                                            <p:tav tm="100000">
                                              <p:val>
                                                <p:strVal val="#ppt_y"/>
                                              </p:val>
                                            </p:tav>
                                          </p:tavLst>
                                        </p:anim>
                                      </p:childTnLst>
                                    </p:cTn>
                                  </p:par>
                                </p:childTnLst>
                              </p:cTn>
                            </p:par>
                            <p:par>
                              <p:cTn id="59" fill="hold">
                                <p:stCondLst>
                                  <p:cond delay="2649"/>
                                </p:stCondLst>
                                <p:childTnLst>
                                  <p:par>
                                    <p:cTn id="60" presetID="10" presetClass="entr" presetSubtype="0"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grpId="0" nodeType="withEffect">
                                      <p:stCondLst>
                                        <p:cond delay="2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40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grpId="0" nodeType="withEffect">
                                      <p:stCondLst>
                                        <p:cond delay="70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90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par>
                              <p:cTn id="78" fill="hold">
                                <p:stCondLst>
                                  <p:cond delay="3149"/>
                                </p:stCondLst>
                                <p:childTnLst>
                                  <p:par>
                                    <p:cTn id="79" presetID="2" presetClass="entr" presetSubtype="4" fill="hold" nodeType="afterEffect" p14:presetBounceEnd="44000">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14:bounceEnd="44000">
                                          <p:cBhvr additive="base">
                                            <p:cTn id="81" dur="5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82" dur="500" fill="hold"/>
                                            <p:tgtEl>
                                              <p:spTgt spid="25"/>
                                            </p:tgtEl>
                                            <p:attrNameLst>
                                              <p:attrName>ppt_y</p:attrName>
                                            </p:attrNameLst>
                                          </p:cBhvr>
                                          <p:tavLst>
                                            <p:tav tm="0">
                                              <p:val>
                                                <p:strVal val="1+#ppt_h/2"/>
                                              </p:val>
                                            </p:tav>
                                            <p:tav tm="100000">
                                              <p:val>
                                                <p:strVal val="#ppt_y"/>
                                              </p:val>
                                            </p:tav>
                                          </p:tavLst>
                                        </p:anim>
                                      </p:childTnLst>
                                    </p:cTn>
                                  </p:par>
                                  <p:par>
                                    <p:cTn id="83" presetID="12" presetClass="entr" presetSubtype="8" fill="hold" grpId="0" nodeType="withEffect">
                                      <p:stCondLst>
                                        <p:cond delay="200"/>
                                      </p:stCondLst>
                                      <p:childTnLst>
                                        <p:set>
                                          <p:cBhvr>
                                            <p:cTn id="84" dur="1" fill="hold">
                                              <p:stCondLst>
                                                <p:cond delay="0"/>
                                              </p:stCondLst>
                                            </p:cTn>
                                            <p:tgtEl>
                                              <p:spTgt spid="41"/>
                                            </p:tgtEl>
                                            <p:attrNameLst>
                                              <p:attrName>style.visibility</p:attrName>
                                            </p:attrNameLst>
                                          </p:cBhvr>
                                          <p:to>
                                            <p:strVal val="visible"/>
                                          </p:to>
                                        </p:set>
                                        <p:anim calcmode="lin" valueType="num">
                                          <p:cBhvr additive="base">
                                            <p:cTn id="85" dur="300"/>
                                            <p:tgtEl>
                                              <p:spTgt spid="41"/>
                                            </p:tgtEl>
                                            <p:attrNameLst>
                                              <p:attrName>ppt_x</p:attrName>
                                            </p:attrNameLst>
                                          </p:cBhvr>
                                          <p:tavLst>
                                            <p:tav tm="0">
                                              <p:val>
                                                <p:strVal val="#ppt_x-#ppt_w*1.125000"/>
                                              </p:val>
                                            </p:tav>
                                            <p:tav tm="100000">
                                              <p:val>
                                                <p:strVal val="#ppt_x"/>
                                              </p:val>
                                            </p:tav>
                                          </p:tavLst>
                                        </p:anim>
                                        <p:animEffect transition="in" filter="wipe(right)">
                                          <p:cBhvr>
                                            <p:cTn id="86" dur="300"/>
                                            <p:tgtEl>
                                              <p:spTgt spid="41"/>
                                            </p:tgtEl>
                                          </p:cBhvr>
                                        </p:animEffect>
                                      </p:childTnLst>
                                    </p:cTn>
                                  </p:par>
                                  <p:par>
                                    <p:cTn id="87" presetID="12" presetClass="entr" presetSubtype="8" fill="hold" grpId="0" nodeType="withEffect">
                                      <p:stCondLst>
                                        <p:cond delay="20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300"/>
                                            <p:tgtEl>
                                              <p:spTgt spid="42"/>
                                            </p:tgtEl>
                                            <p:attrNameLst>
                                              <p:attrName>ppt_x</p:attrName>
                                            </p:attrNameLst>
                                          </p:cBhvr>
                                          <p:tavLst>
                                            <p:tav tm="0">
                                              <p:val>
                                                <p:strVal val="#ppt_x-#ppt_w*1.125000"/>
                                              </p:val>
                                            </p:tav>
                                            <p:tav tm="100000">
                                              <p:val>
                                                <p:strVal val="#ppt_x"/>
                                              </p:val>
                                            </p:tav>
                                          </p:tavLst>
                                        </p:anim>
                                        <p:animEffect transition="in" filter="wipe(right)">
                                          <p:cBhvr>
                                            <p:cTn id="90" dur="300"/>
                                            <p:tgtEl>
                                              <p:spTgt spid="42"/>
                                            </p:tgtEl>
                                          </p:cBhvr>
                                        </p:animEffect>
                                      </p:childTnLst>
                                    </p:cTn>
                                  </p:par>
                                  <p:par>
                                    <p:cTn id="91" presetID="12" presetClass="entr" presetSubtype="8" fill="hold" grpId="0" nodeType="withEffect">
                                      <p:stCondLst>
                                        <p:cond delay="200"/>
                                      </p:stCondLst>
                                      <p:childTnLst>
                                        <p:set>
                                          <p:cBhvr>
                                            <p:cTn id="92" dur="1" fill="hold">
                                              <p:stCondLst>
                                                <p:cond delay="0"/>
                                              </p:stCondLst>
                                            </p:cTn>
                                            <p:tgtEl>
                                              <p:spTgt spid="43"/>
                                            </p:tgtEl>
                                            <p:attrNameLst>
                                              <p:attrName>style.visibility</p:attrName>
                                            </p:attrNameLst>
                                          </p:cBhvr>
                                          <p:to>
                                            <p:strVal val="visible"/>
                                          </p:to>
                                        </p:set>
                                        <p:anim calcmode="lin" valueType="num">
                                          <p:cBhvr additive="base">
                                            <p:cTn id="93" dur="300"/>
                                            <p:tgtEl>
                                              <p:spTgt spid="43"/>
                                            </p:tgtEl>
                                            <p:attrNameLst>
                                              <p:attrName>ppt_x</p:attrName>
                                            </p:attrNameLst>
                                          </p:cBhvr>
                                          <p:tavLst>
                                            <p:tav tm="0">
                                              <p:val>
                                                <p:strVal val="#ppt_x-#ppt_w*1.125000"/>
                                              </p:val>
                                            </p:tav>
                                            <p:tav tm="100000">
                                              <p:val>
                                                <p:strVal val="#ppt_x"/>
                                              </p:val>
                                            </p:tav>
                                          </p:tavLst>
                                        </p:anim>
                                        <p:animEffect transition="in" filter="wipe(right)">
                                          <p:cBhvr>
                                            <p:cTn id="94" dur="300"/>
                                            <p:tgtEl>
                                              <p:spTgt spid="43"/>
                                            </p:tgtEl>
                                          </p:cBhvr>
                                        </p:animEffect>
                                      </p:childTnLst>
                                    </p:cTn>
                                  </p:par>
                                  <p:par>
                                    <p:cTn id="95" presetID="12" presetClass="entr" presetSubtype="8" fill="hold" grpId="0" nodeType="withEffect">
                                      <p:stCondLst>
                                        <p:cond delay="20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300"/>
                                            <p:tgtEl>
                                              <p:spTgt spid="44"/>
                                            </p:tgtEl>
                                            <p:attrNameLst>
                                              <p:attrName>ppt_x</p:attrName>
                                            </p:attrNameLst>
                                          </p:cBhvr>
                                          <p:tavLst>
                                            <p:tav tm="0">
                                              <p:val>
                                                <p:strVal val="#ppt_x-#ppt_w*1.125000"/>
                                              </p:val>
                                            </p:tav>
                                            <p:tav tm="100000">
                                              <p:val>
                                                <p:strVal val="#ppt_x"/>
                                              </p:val>
                                            </p:tav>
                                          </p:tavLst>
                                        </p:anim>
                                        <p:animEffect transition="in" filter="wipe(right)">
                                          <p:cBhvr>
                                            <p:cTn id="98" dur="300"/>
                                            <p:tgtEl>
                                              <p:spTgt spid="44"/>
                                            </p:tgtEl>
                                          </p:cBhvr>
                                        </p:animEffect>
                                      </p:childTnLst>
                                    </p:cTn>
                                  </p:par>
                                  <p:par>
                                    <p:cTn id="99" presetID="12" presetClass="entr" presetSubtype="8" fill="hold" grpId="0" nodeType="withEffect">
                                      <p:stCondLst>
                                        <p:cond delay="20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300"/>
                                            <p:tgtEl>
                                              <p:spTgt spid="47"/>
                                            </p:tgtEl>
                                            <p:attrNameLst>
                                              <p:attrName>ppt_x</p:attrName>
                                            </p:attrNameLst>
                                          </p:cBhvr>
                                          <p:tavLst>
                                            <p:tav tm="0">
                                              <p:val>
                                                <p:strVal val="#ppt_x-#ppt_w*1.125000"/>
                                              </p:val>
                                            </p:tav>
                                            <p:tav tm="100000">
                                              <p:val>
                                                <p:strVal val="#ppt_x"/>
                                              </p:val>
                                            </p:tav>
                                          </p:tavLst>
                                        </p:anim>
                                        <p:animEffect transition="in" filter="wipe(right)">
                                          <p:cBhvr>
                                            <p:cTn id="102" dur="300"/>
                                            <p:tgtEl>
                                              <p:spTgt spid="47"/>
                                            </p:tgtEl>
                                          </p:cBhvr>
                                        </p:animEffect>
                                      </p:childTnLst>
                                    </p:cTn>
                                  </p:par>
                                  <p:par>
                                    <p:cTn id="103" presetID="12" presetClass="entr" presetSubtype="8" fill="hold" grpId="0" nodeType="withEffect">
                                      <p:stCondLst>
                                        <p:cond delay="200"/>
                                      </p:stCondLst>
                                      <p:childTnLst>
                                        <p:set>
                                          <p:cBhvr>
                                            <p:cTn id="104" dur="1" fill="hold">
                                              <p:stCondLst>
                                                <p:cond delay="0"/>
                                              </p:stCondLst>
                                            </p:cTn>
                                            <p:tgtEl>
                                              <p:spTgt spid="48"/>
                                            </p:tgtEl>
                                            <p:attrNameLst>
                                              <p:attrName>style.visibility</p:attrName>
                                            </p:attrNameLst>
                                          </p:cBhvr>
                                          <p:to>
                                            <p:strVal val="visible"/>
                                          </p:to>
                                        </p:set>
                                        <p:anim calcmode="lin" valueType="num">
                                          <p:cBhvr additive="base">
                                            <p:cTn id="105" dur="300"/>
                                            <p:tgtEl>
                                              <p:spTgt spid="48"/>
                                            </p:tgtEl>
                                            <p:attrNameLst>
                                              <p:attrName>ppt_x</p:attrName>
                                            </p:attrNameLst>
                                          </p:cBhvr>
                                          <p:tavLst>
                                            <p:tav tm="0">
                                              <p:val>
                                                <p:strVal val="#ppt_x-#ppt_w*1.125000"/>
                                              </p:val>
                                            </p:tav>
                                            <p:tav tm="100000">
                                              <p:val>
                                                <p:strVal val="#ppt_x"/>
                                              </p:val>
                                            </p:tav>
                                          </p:tavLst>
                                        </p:anim>
                                        <p:animEffect transition="in" filter="wipe(right)">
                                          <p:cBhvr>
                                            <p:cTn id="106"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24" grpId="0" animBg="1"/>
          <p:bldP spid="35" grpId="0"/>
          <p:bldP spid="36" grpId="0"/>
          <p:bldP spid="37" grpId="0"/>
          <p:bldP spid="38" grpId="0"/>
          <p:bldP spid="39" grpId="0"/>
          <p:bldP spid="40" grpId="0"/>
          <p:bldP spid="41" grpId="0"/>
          <p:bldP spid="42" grpId="0"/>
          <p:bldP spid="43" grpId="0"/>
          <p:bldP spid="44" grpId="0"/>
          <p:bldP spid="47" grpId="0"/>
          <p:bldP spid="48" grpId="0"/>
          <p:bldP spid="53" grpId="0"/>
          <p:bldP spid="54" grpId="0" animBg="1"/>
          <p:bldP spid="55" grpId="0"/>
          <p:bldP spid="56"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0-#ppt_w/2"/>
                                              </p:val>
                                            </p:tav>
                                            <p:tav tm="100000">
                                              <p:val>
                                                <p:strVal val="#ppt_x"/>
                                              </p:val>
                                            </p:tav>
                                          </p:tavLst>
                                        </p:anim>
                                        <p:anim calcmode="lin" valueType="num">
                                          <p:cBhvr additive="base">
                                            <p:cTn id="1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53"/>
                                            </p:tgtEl>
                                            <p:attrNameLst>
                                              <p:attrName>style.visibility</p:attrName>
                                            </p:attrNameLst>
                                          </p:cBhvr>
                                          <p:to>
                                            <p:strVal val="visible"/>
                                          </p:to>
                                        </p:set>
                                        <p:anim calcmode="lin" valueType="num">
                                          <p:cBhvr>
                                            <p:cTn id="23"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3"/>
                                            </p:tgtEl>
                                            <p:attrNameLst>
                                              <p:attrName>ppt_y</p:attrName>
                                            </p:attrNameLst>
                                          </p:cBhvr>
                                          <p:tavLst>
                                            <p:tav tm="0">
                                              <p:val>
                                                <p:strVal val="#ppt_y"/>
                                              </p:val>
                                            </p:tav>
                                            <p:tav tm="100000">
                                              <p:val>
                                                <p:strVal val="#ppt_y"/>
                                              </p:val>
                                            </p:tav>
                                          </p:tavLst>
                                        </p:anim>
                                        <p:anim calcmode="lin" valueType="num">
                                          <p:cBhvr>
                                            <p:cTn id="25"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3"/>
                                            </p:tgtEl>
                                          </p:cBhvr>
                                        </p:animEffect>
                                      </p:childTnLst>
                                    </p:cTn>
                                  </p:par>
                                </p:childTnLst>
                              </p:cTn>
                            </p:par>
                            <p:par>
                              <p:cTn id="28" fill="hold">
                                <p:stCondLst>
                                  <p:cond delay="649"/>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1149"/>
                                </p:stCondLst>
                                <p:childTnLst>
                                  <p:par>
                                    <p:cTn id="33" presetID="2" presetClass="entr" presetSubtype="1"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0-#ppt_h/2"/>
                                              </p:val>
                                            </p:tav>
                                            <p:tav tm="100000">
                                              <p:val>
                                                <p:strVal val="#ppt_y"/>
                                              </p:val>
                                            </p:tav>
                                          </p:tavLst>
                                        </p:anim>
                                      </p:childTnLst>
                                    </p:cTn>
                                  </p:par>
                                  <p:par>
                                    <p:cTn id="37" presetID="2" presetClass="entr" presetSubtype="2" fill="hold" nodeType="withEffect">
                                      <p:stCondLst>
                                        <p:cond delay="9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1+#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90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par>
                              <p:cTn id="45" fill="hold">
                                <p:stCondLst>
                                  <p:cond delay="1649"/>
                                </p:stCondLst>
                                <p:childTnLst>
                                  <p:par>
                                    <p:cTn id="46" presetID="2" presetClass="entr" presetSubtype="1"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0-#ppt_h/2"/>
                                              </p:val>
                                            </p:tav>
                                            <p:tav tm="100000">
                                              <p:val>
                                                <p:strVal val="#ppt_y"/>
                                              </p:val>
                                            </p:tav>
                                          </p:tavLst>
                                        </p:anim>
                                      </p:childTnLst>
                                    </p:cTn>
                                  </p:par>
                                  <p:par>
                                    <p:cTn id="50" presetID="2" presetClass="entr" presetSubtype="2" fill="hold" nodeType="withEffect">
                                      <p:stCondLst>
                                        <p:cond delay="90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1+#ppt_w/2"/>
                                              </p:val>
                                            </p:tav>
                                            <p:tav tm="100000">
                                              <p:val>
                                                <p:strVal val="#ppt_x"/>
                                              </p:val>
                                            </p:tav>
                                          </p:tavLst>
                                        </p:anim>
                                        <p:anim calcmode="lin" valueType="num">
                                          <p:cBhvr additive="base">
                                            <p:cTn id="53" dur="500" fill="hold"/>
                                            <p:tgtEl>
                                              <p:spTgt spid="17"/>
                                            </p:tgtEl>
                                            <p:attrNameLst>
                                              <p:attrName>ppt_y</p:attrName>
                                            </p:attrNameLst>
                                          </p:cBhvr>
                                          <p:tavLst>
                                            <p:tav tm="0">
                                              <p:val>
                                                <p:strVal val="#ppt_y"/>
                                              </p:val>
                                            </p:tav>
                                            <p:tav tm="100000">
                                              <p:val>
                                                <p:strVal val="#ppt_y"/>
                                              </p:val>
                                            </p:tav>
                                          </p:tavLst>
                                        </p:anim>
                                      </p:childTnLst>
                                    </p:cTn>
                                  </p:par>
                                </p:childTnLst>
                              </p:cTn>
                            </p:par>
                            <p:par>
                              <p:cTn id="54" fill="hold">
                                <p:stCondLst>
                                  <p:cond delay="2149"/>
                                </p:stCondLst>
                                <p:childTnLst>
                                  <p:par>
                                    <p:cTn id="55" presetID="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0-#ppt_h/2"/>
                                              </p:val>
                                            </p:tav>
                                            <p:tav tm="100000">
                                              <p:val>
                                                <p:strVal val="#ppt_y"/>
                                              </p:val>
                                            </p:tav>
                                          </p:tavLst>
                                        </p:anim>
                                      </p:childTnLst>
                                    </p:cTn>
                                  </p:par>
                                </p:childTnLst>
                              </p:cTn>
                            </p:par>
                            <p:par>
                              <p:cTn id="59" fill="hold">
                                <p:stCondLst>
                                  <p:cond delay="2649"/>
                                </p:stCondLst>
                                <p:childTnLst>
                                  <p:par>
                                    <p:cTn id="60" presetID="10" presetClass="entr" presetSubtype="0"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grpId="0" nodeType="withEffect">
                                      <p:stCondLst>
                                        <p:cond delay="2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40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grpId="0" nodeType="withEffect">
                                      <p:stCondLst>
                                        <p:cond delay="70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90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par>
                              <p:cTn id="78" fill="hold">
                                <p:stCondLst>
                                  <p:cond delay="3149"/>
                                </p:stCondLst>
                                <p:childTnLst>
                                  <p:par>
                                    <p:cTn id="79" presetID="2" presetClass="entr" presetSubtype="4"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ppt_x"/>
                                              </p:val>
                                            </p:tav>
                                            <p:tav tm="100000">
                                              <p:val>
                                                <p:strVal val="#ppt_x"/>
                                              </p:val>
                                            </p:tav>
                                          </p:tavLst>
                                        </p:anim>
                                        <p:anim calcmode="lin" valueType="num">
                                          <p:cBhvr additive="base">
                                            <p:cTn id="82" dur="500" fill="hold"/>
                                            <p:tgtEl>
                                              <p:spTgt spid="25"/>
                                            </p:tgtEl>
                                            <p:attrNameLst>
                                              <p:attrName>ppt_y</p:attrName>
                                            </p:attrNameLst>
                                          </p:cBhvr>
                                          <p:tavLst>
                                            <p:tav tm="0">
                                              <p:val>
                                                <p:strVal val="1+#ppt_h/2"/>
                                              </p:val>
                                            </p:tav>
                                            <p:tav tm="100000">
                                              <p:val>
                                                <p:strVal val="#ppt_y"/>
                                              </p:val>
                                            </p:tav>
                                          </p:tavLst>
                                        </p:anim>
                                      </p:childTnLst>
                                    </p:cTn>
                                  </p:par>
                                  <p:par>
                                    <p:cTn id="83" presetID="12" presetClass="entr" presetSubtype="8" fill="hold" grpId="0" nodeType="withEffect">
                                      <p:stCondLst>
                                        <p:cond delay="200"/>
                                      </p:stCondLst>
                                      <p:childTnLst>
                                        <p:set>
                                          <p:cBhvr>
                                            <p:cTn id="84" dur="1" fill="hold">
                                              <p:stCondLst>
                                                <p:cond delay="0"/>
                                              </p:stCondLst>
                                            </p:cTn>
                                            <p:tgtEl>
                                              <p:spTgt spid="41"/>
                                            </p:tgtEl>
                                            <p:attrNameLst>
                                              <p:attrName>style.visibility</p:attrName>
                                            </p:attrNameLst>
                                          </p:cBhvr>
                                          <p:to>
                                            <p:strVal val="visible"/>
                                          </p:to>
                                        </p:set>
                                        <p:anim calcmode="lin" valueType="num">
                                          <p:cBhvr additive="base">
                                            <p:cTn id="85" dur="300"/>
                                            <p:tgtEl>
                                              <p:spTgt spid="41"/>
                                            </p:tgtEl>
                                            <p:attrNameLst>
                                              <p:attrName>ppt_x</p:attrName>
                                            </p:attrNameLst>
                                          </p:cBhvr>
                                          <p:tavLst>
                                            <p:tav tm="0">
                                              <p:val>
                                                <p:strVal val="#ppt_x-#ppt_w*1.125000"/>
                                              </p:val>
                                            </p:tav>
                                            <p:tav tm="100000">
                                              <p:val>
                                                <p:strVal val="#ppt_x"/>
                                              </p:val>
                                            </p:tav>
                                          </p:tavLst>
                                        </p:anim>
                                        <p:animEffect transition="in" filter="wipe(right)">
                                          <p:cBhvr>
                                            <p:cTn id="86" dur="300"/>
                                            <p:tgtEl>
                                              <p:spTgt spid="41"/>
                                            </p:tgtEl>
                                          </p:cBhvr>
                                        </p:animEffect>
                                      </p:childTnLst>
                                    </p:cTn>
                                  </p:par>
                                  <p:par>
                                    <p:cTn id="87" presetID="12" presetClass="entr" presetSubtype="8" fill="hold" grpId="0" nodeType="withEffect">
                                      <p:stCondLst>
                                        <p:cond delay="20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300"/>
                                            <p:tgtEl>
                                              <p:spTgt spid="42"/>
                                            </p:tgtEl>
                                            <p:attrNameLst>
                                              <p:attrName>ppt_x</p:attrName>
                                            </p:attrNameLst>
                                          </p:cBhvr>
                                          <p:tavLst>
                                            <p:tav tm="0">
                                              <p:val>
                                                <p:strVal val="#ppt_x-#ppt_w*1.125000"/>
                                              </p:val>
                                            </p:tav>
                                            <p:tav tm="100000">
                                              <p:val>
                                                <p:strVal val="#ppt_x"/>
                                              </p:val>
                                            </p:tav>
                                          </p:tavLst>
                                        </p:anim>
                                        <p:animEffect transition="in" filter="wipe(right)">
                                          <p:cBhvr>
                                            <p:cTn id="90" dur="300"/>
                                            <p:tgtEl>
                                              <p:spTgt spid="42"/>
                                            </p:tgtEl>
                                          </p:cBhvr>
                                        </p:animEffect>
                                      </p:childTnLst>
                                    </p:cTn>
                                  </p:par>
                                  <p:par>
                                    <p:cTn id="91" presetID="12" presetClass="entr" presetSubtype="8" fill="hold" grpId="0" nodeType="withEffect">
                                      <p:stCondLst>
                                        <p:cond delay="200"/>
                                      </p:stCondLst>
                                      <p:childTnLst>
                                        <p:set>
                                          <p:cBhvr>
                                            <p:cTn id="92" dur="1" fill="hold">
                                              <p:stCondLst>
                                                <p:cond delay="0"/>
                                              </p:stCondLst>
                                            </p:cTn>
                                            <p:tgtEl>
                                              <p:spTgt spid="43"/>
                                            </p:tgtEl>
                                            <p:attrNameLst>
                                              <p:attrName>style.visibility</p:attrName>
                                            </p:attrNameLst>
                                          </p:cBhvr>
                                          <p:to>
                                            <p:strVal val="visible"/>
                                          </p:to>
                                        </p:set>
                                        <p:anim calcmode="lin" valueType="num">
                                          <p:cBhvr additive="base">
                                            <p:cTn id="93" dur="300"/>
                                            <p:tgtEl>
                                              <p:spTgt spid="43"/>
                                            </p:tgtEl>
                                            <p:attrNameLst>
                                              <p:attrName>ppt_x</p:attrName>
                                            </p:attrNameLst>
                                          </p:cBhvr>
                                          <p:tavLst>
                                            <p:tav tm="0">
                                              <p:val>
                                                <p:strVal val="#ppt_x-#ppt_w*1.125000"/>
                                              </p:val>
                                            </p:tav>
                                            <p:tav tm="100000">
                                              <p:val>
                                                <p:strVal val="#ppt_x"/>
                                              </p:val>
                                            </p:tav>
                                          </p:tavLst>
                                        </p:anim>
                                        <p:animEffect transition="in" filter="wipe(right)">
                                          <p:cBhvr>
                                            <p:cTn id="94" dur="300"/>
                                            <p:tgtEl>
                                              <p:spTgt spid="43"/>
                                            </p:tgtEl>
                                          </p:cBhvr>
                                        </p:animEffect>
                                      </p:childTnLst>
                                    </p:cTn>
                                  </p:par>
                                  <p:par>
                                    <p:cTn id="95" presetID="12" presetClass="entr" presetSubtype="8" fill="hold" grpId="0" nodeType="withEffect">
                                      <p:stCondLst>
                                        <p:cond delay="20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300"/>
                                            <p:tgtEl>
                                              <p:spTgt spid="44"/>
                                            </p:tgtEl>
                                            <p:attrNameLst>
                                              <p:attrName>ppt_x</p:attrName>
                                            </p:attrNameLst>
                                          </p:cBhvr>
                                          <p:tavLst>
                                            <p:tav tm="0">
                                              <p:val>
                                                <p:strVal val="#ppt_x-#ppt_w*1.125000"/>
                                              </p:val>
                                            </p:tav>
                                            <p:tav tm="100000">
                                              <p:val>
                                                <p:strVal val="#ppt_x"/>
                                              </p:val>
                                            </p:tav>
                                          </p:tavLst>
                                        </p:anim>
                                        <p:animEffect transition="in" filter="wipe(right)">
                                          <p:cBhvr>
                                            <p:cTn id="98" dur="300"/>
                                            <p:tgtEl>
                                              <p:spTgt spid="44"/>
                                            </p:tgtEl>
                                          </p:cBhvr>
                                        </p:animEffect>
                                      </p:childTnLst>
                                    </p:cTn>
                                  </p:par>
                                  <p:par>
                                    <p:cTn id="99" presetID="12" presetClass="entr" presetSubtype="8" fill="hold" grpId="0" nodeType="withEffect">
                                      <p:stCondLst>
                                        <p:cond delay="20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300"/>
                                            <p:tgtEl>
                                              <p:spTgt spid="47"/>
                                            </p:tgtEl>
                                            <p:attrNameLst>
                                              <p:attrName>ppt_x</p:attrName>
                                            </p:attrNameLst>
                                          </p:cBhvr>
                                          <p:tavLst>
                                            <p:tav tm="0">
                                              <p:val>
                                                <p:strVal val="#ppt_x-#ppt_w*1.125000"/>
                                              </p:val>
                                            </p:tav>
                                            <p:tav tm="100000">
                                              <p:val>
                                                <p:strVal val="#ppt_x"/>
                                              </p:val>
                                            </p:tav>
                                          </p:tavLst>
                                        </p:anim>
                                        <p:animEffect transition="in" filter="wipe(right)">
                                          <p:cBhvr>
                                            <p:cTn id="102" dur="300"/>
                                            <p:tgtEl>
                                              <p:spTgt spid="47"/>
                                            </p:tgtEl>
                                          </p:cBhvr>
                                        </p:animEffect>
                                      </p:childTnLst>
                                    </p:cTn>
                                  </p:par>
                                  <p:par>
                                    <p:cTn id="103" presetID="12" presetClass="entr" presetSubtype="8" fill="hold" grpId="0" nodeType="withEffect">
                                      <p:stCondLst>
                                        <p:cond delay="200"/>
                                      </p:stCondLst>
                                      <p:childTnLst>
                                        <p:set>
                                          <p:cBhvr>
                                            <p:cTn id="104" dur="1" fill="hold">
                                              <p:stCondLst>
                                                <p:cond delay="0"/>
                                              </p:stCondLst>
                                            </p:cTn>
                                            <p:tgtEl>
                                              <p:spTgt spid="48"/>
                                            </p:tgtEl>
                                            <p:attrNameLst>
                                              <p:attrName>style.visibility</p:attrName>
                                            </p:attrNameLst>
                                          </p:cBhvr>
                                          <p:to>
                                            <p:strVal val="visible"/>
                                          </p:to>
                                        </p:set>
                                        <p:anim calcmode="lin" valueType="num">
                                          <p:cBhvr additive="base">
                                            <p:cTn id="105" dur="300"/>
                                            <p:tgtEl>
                                              <p:spTgt spid="48"/>
                                            </p:tgtEl>
                                            <p:attrNameLst>
                                              <p:attrName>ppt_x</p:attrName>
                                            </p:attrNameLst>
                                          </p:cBhvr>
                                          <p:tavLst>
                                            <p:tav tm="0">
                                              <p:val>
                                                <p:strVal val="#ppt_x-#ppt_w*1.125000"/>
                                              </p:val>
                                            </p:tav>
                                            <p:tav tm="100000">
                                              <p:val>
                                                <p:strVal val="#ppt_x"/>
                                              </p:val>
                                            </p:tav>
                                          </p:tavLst>
                                        </p:anim>
                                        <p:animEffect transition="in" filter="wipe(right)">
                                          <p:cBhvr>
                                            <p:cTn id="106"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24" grpId="0" animBg="1"/>
          <p:bldP spid="35" grpId="0"/>
          <p:bldP spid="36" grpId="0"/>
          <p:bldP spid="37" grpId="0"/>
          <p:bldP spid="38" grpId="0"/>
          <p:bldP spid="39" grpId="0"/>
          <p:bldP spid="40" grpId="0"/>
          <p:bldP spid="41" grpId="0"/>
          <p:bldP spid="42" grpId="0"/>
          <p:bldP spid="43" grpId="0"/>
          <p:bldP spid="44" grpId="0"/>
          <p:bldP spid="47" grpId="0"/>
          <p:bldP spid="48" grpId="0"/>
          <p:bldP spid="53" grpId="0"/>
          <p:bldP spid="54" grpId="0" animBg="1"/>
          <p:bldP spid="55" grpId="0"/>
          <p:bldP spid="56" grpId="0" animBg="1"/>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827" t="8625" r="10502" b="7811"/>
            <a:stretch>
              <a:fillRect/>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lstStyle/>
            <a:p>
              <a:endParaRPr lang="zh-CN" altLang="en-US"/>
            </a:p>
          </p:txBody>
        </p:sp>
      </p:grpSp>
      <p:grpSp>
        <p:nvGrpSpPr>
          <p:cNvPr id="120"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en-US" altLang="zh-CN" sz="4000" b="0" kern="0" dirty="0" smtClean="0">
                  <a:solidFill>
                    <a:schemeClr val="bg1">
                      <a:lumMod val="95000"/>
                    </a:schemeClr>
                  </a:solidFill>
                  <a:latin typeface="Impact" panose="020B0806030902050204" pitchFamily="34" charset="0"/>
                  <a:ea typeface="微软雅黑" panose="020B0503020204020204" pitchFamily="34" charset="-122"/>
                </a:rPr>
                <a:t>05</a:t>
              </a:r>
              <a:endParaRPr lang="zh-CN" altLang="en-US" sz="4000" b="0" kern="0" dirty="0">
                <a:solidFill>
                  <a:schemeClr val="bg1">
                    <a:lumMod val="95000"/>
                  </a:schemeClr>
                </a:solidFill>
                <a:latin typeface="Impact" panose="020B0806030902050204" pitchFamily="34" charset="0"/>
                <a:ea typeface="微软雅黑" panose="020B0503020204020204" pitchFamily="34" charset="-122"/>
              </a:endParaRPr>
            </a:p>
          </p:txBody>
        </p:sp>
      </p:grpSp>
      <p:sp>
        <p:nvSpPr>
          <p:cNvPr id="123" name="Rectangle 4"/>
          <p:cNvSpPr txBox="1">
            <a:spLocks noChangeArrowheads="1"/>
          </p:cNvSpPr>
          <p:nvPr/>
        </p:nvSpPr>
        <p:spPr bwMode="auto">
          <a:xfrm>
            <a:off x="3048264" y="24720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zh-CN" altLang="en-US" sz="3600" kern="0" dirty="0" smtClean="0">
                <a:solidFill>
                  <a:schemeClr val="tx1">
                    <a:lumMod val="65000"/>
                    <a:lumOff val="35000"/>
                  </a:schemeClr>
                </a:solidFill>
                <a:latin typeface="Arial" panose="020B0604020202020204"/>
                <a:ea typeface="微软雅黑" panose="020B0503020204020204" pitchFamily="34" charset="-122"/>
              </a:rPr>
              <a:t>明年工作计划</a:t>
            </a:r>
            <a:endParaRPr lang="zh-CN" altLang="en-US" sz="3600" kern="0" dirty="0">
              <a:solidFill>
                <a:schemeClr val="tx1">
                  <a:lumMod val="65000"/>
                  <a:lumOff val="35000"/>
                </a:schemeClr>
              </a:solidFill>
              <a:latin typeface="Arial" panose="020B0604020202020204"/>
              <a:ea typeface="微软雅黑" panose="020B0503020204020204" pitchFamily="34" charset="-122"/>
            </a:endParaRPr>
          </a:p>
        </p:txBody>
      </p:sp>
      <p:sp>
        <p:nvSpPr>
          <p:cNvPr id="124" name="Rectangle 4"/>
          <p:cNvSpPr txBox="1">
            <a:spLocks noChangeArrowheads="1"/>
          </p:cNvSpPr>
          <p:nvPr/>
        </p:nvSpPr>
        <p:spPr bwMode="auto">
          <a:xfrm>
            <a:off x="3553413" y="3171637"/>
            <a:ext cx="2147925"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new year Plan</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pic>
        <p:nvPicPr>
          <p:cNvPr id="73" name="图片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p:cTn id="26" dur="500" fill="hold"/>
                                        <p:tgtEl>
                                          <p:spTgt spid="120"/>
                                        </p:tgtEl>
                                        <p:attrNameLst>
                                          <p:attrName>ppt_w</p:attrName>
                                        </p:attrNameLst>
                                      </p:cBhvr>
                                      <p:tavLst>
                                        <p:tav tm="0">
                                          <p:val>
                                            <p:fltVal val="0"/>
                                          </p:val>
                                        </p:tav>
                                        <p:tav tm="100000">
                                          <p:val>
                                            <p:strVal val="#ppt_w"/>
                                          </p:val>
                                        </p:tav>
                                      </p:tavLst>
                                    </p:anim>
                                    <p:anim calcmode="lin" valueType="num">
                                      <p:cBhvr>
                                        <p:cTn id="27" dur="500" fill="hold"/>
                                        <p:tgtEl>
                                          <p:spTgt spid="120"/>
                                        </p:tgtEl>
                                        <p:attrNameLst>
                                          <p:attrName>ppt_h</p:attrName>
                                        </p:attrNameLst>
                                      </p:cBhvr>
                                      <p:tavLst>
                                        <p:tav tm="0">
                                          <p:val>
                                            <p:fltVal val="0"/>
                                          </p:val>
                                        </p:tav>
                                        <p:tav tm="100000">
                                          <p:val>
                                            <p:strVal val="#ppt_h"/>
                                          </p:val>
                                        </p:tav>
                                      </p:tavLst>
                                    </p:anim>
                                    <p:anim calcmode="lin" valueType="num">
                                      <p:cBhvr>
                                        <p:cTn id="28" dur="500" fill="hold"/>
                                        <p:tgtEl>
                                          <p:spTgt spid="120"/>
                                        </p:tgtEl>
                                        <p:attrNameLst>
                                          <p:attrName>style.rotation</p:attrName>
                                        </p:attrNameLst>
                                      </p:cBhvr>
                                      <p:tavLst>
                                        <p:tav tm="0">
                                          <p:val>
                                            <p:fltVal val="360"/>
                                          </p:val>
                                        </p:tav>
                                        <p:tav tm="100000">
                                          <p:val>
                                            <p:fltVal val="0"/>
                                          </p:val>
                                        </p:tav>
                                      </p:tavLst>
                                    </p:anim>
                                    <p:animEffect transition="in" filter="fade">
                                      <p:cBhvr>
                                        <p:cTn id="29" dur="500"/>
                                        <p:tgtEl>
                                          <p:spTgt spid="1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000"/>
                            </p:stCondLst>
                            <p:childTnLst>
                              <p:par>
                                <p:cTn id="37" presetID="23" presetClass="entr" presetSubtype="528" fill="hold" nodeType="after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p:cTn id="39" dur="500" fill="hold"/>
                                        <p:tgtEl>
                                          <p:spTgt spid="125"/>
                                        </p:tgtEl>
                                        <p:attrNameLst>
                                          <p:attrName>ppt_w</p:attrName>
                                        </p:attrNameLst>
                                      </p:cBhvr>
                                      <p:tavLst>
                                        <p:tav tm="0">
                                          <p:val>
                                            <p:fltVal val="0"/>
                                          </p:val>
                                        </p:tav>
                                        <p:tav tm="100000">
                                          <p:val>
                                            <p:strVal val="#ppt_w"/>
                                          </p:val>
                                        </p:tav>
                                      </p:tavLst>
                                    </p:anim>
                                    <p:anim calcmode="lin" valueType="num">
                                      <p:cBhvr>
                                        <p:cTn id="40" dur="500" fill="hold"/>
                                        <p:tgtEl>
                                          <p:spTgt spid="125"/>
                                        </p:tgtEl>
                                        <p:attrNameLst>
                                          <p:attrName>ppt_h</p:attrName>
                                        </p:attrNameLst>
                                      </p:cBhvr>
                                      <p:tavLst>
                                        <p:tav tm="0">
                                          <p:val>
                                            <p:fltVal val="0"/>
                                          </p:val>
                                        </p:tav>
                                        <p:tav tm="100000">
                                          <p:val>
                                            <p:strVal val="#ppt_h"/>
                                          </p:val>
                                        </p:tav>
                                      </p:tavLst>
                                    </p:anim>
                                    <p:anim calcmode="lin" valueType="num">
                                      <p:cBhvr>
                                        <p:cTn id="41" dur="500" fill="hold"/>
                                        <p:tgtEl>
                                          <p:spTgt spid="125"/>
                                        </p:tgtEl>
                                        <p:attrNameLst>
                                          <p:attrName>ppt_x</p:attrName>
                                        </p:attrNameLst>
                                      </p:cBhvr>
                                      <p:tavLst>
                                        <p:tav tm="0">
                                          <p:val>
                                            <p:fltVal val="0.5"/>
                                          </p:val>
                                        </p:tav>
                                        <p:tav tm="100000">
                                          <p:val>
                                            <p:strVal val="#ppt_x"/>
                                          </p:val>
                                        </p:tav>
                                      </p:tavLst>
                                    </p:anim>
                                    <p:anim calcmode="lin" valueType="num">
                                      <p:cBhvr>
                                        <p:cTn id="42" dur="500" fill="hold"/>
                                        <p:tgtEl>
                                          <p:spTgt spid="125"/>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 calcmode="lin" valueType="num">
                                      <p:cBhvr>
                                        <p:cTn id="47" dur="500" fill="hold"/>
                                        <p:tgtEl>
                                          <p:spTgt spid="128"/>
                                        </p:tgtEl>
                                        <p:attrNameLst>
                                          <p:attrName>ppt_x</p:attrName>
                                        </p:attrNameLst>
                                      </p:cBhvr>
                                      <p:tavLst>
                                        <p:tav tm="0">
                                          <p:val>
                                            <p:fltVal val="0.5"/>
                                          </p:val>
                                        </p:tav>
                                        <p:tav tm="100000">
                                          <p:val>
                                            <p:strVal val="#ppt_x"/>
                                          </p:val>
                                        </p:tav>
                                      </p:tavLst>
                                    </p:anim>
                                    <p:anim calcmode="lin" valueType="num">
                                      <p:cBhvr>
                                        <p:cTn id="48" dur="500" fill="hold"/>
                                        <p:tgtEl>
                                          <p:spTgt spid="128"/>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31"/>
                                        </p:tgtEl>
                                        <p:attrNameLst>
                                          <p:attrName>style.visibility</p:attrName>
                                        </p:attrNameLst>
                                      </p:cBhvr>
                                      <p:to>
                                        <p:strVal val="visible"/>
                                      </p:to>
                                    </p:set>
                                    <p:anim calcmode="lin" valueType="num">
                                      <p:cBhvr>
                                        <p:cTn id="51" dur="500" fill="hold"/>
                                        <p:tgtEl>
                                          <p:spTgt spid="131"/>
                                        </p:tgtEl>
                                        <p:attrNameLst>
                                          <p:attrName>ppt_w</p:attrName>
                                        </p:attrNameLst>
                                      </p:cBhvr>
                                      <p:tavLst>
                                        <p:tav tm="0">
                                          <p:val>
                                            <p:fltVal val="0"/>
                                          </p:val>
                                        </p:tav>
                                        <p:tav tm="100000">
                                          <p:val>
                                            <p:strVal val="#ppt_w"/>
                                          </p:val>
                                        </p:tav>
                                      </p:tavLst>
                                    </p:anim>
                                    <p:anim calcmode="lin" valueType="num">
                                      <p:cBhvr>
                                        <p:cTn id="52" dur="500" fill="hold"/>
                                        <p:tgtEl>
                                          <p:spTgt spid="131"/>
                                        </p:tgtEl>
                                        <p:attrNameLst>
                                          <p:attrName>ppt_h</p:attrName>
                                        </p:attrNameLst>
                                      </p:cBhvr>
                                      <p:tavLst>
                                        <p:tav tm="0">
                                          <p:val>
                                            <p:fltVal val="0"/>
                                          </p:val>
                                        </p:tav>
                                        <p:tav tm="100000">
                                          <p:val>
                                            <p:strVal val="#ppt_h"/>
                                          </p:val>
                                        </p:tav>
                                      </p:tavLst>
                                    </p:anim>
                                    <p:anim calcmode="lin" valueType="num">
                                      <p:cBhvr>
                                        <p:cTn id="53" dur="500" fill="hold"/>
                                        <p:tgtEl>
                                          <p:spTgt spid="131"/>
                                        </p:tgtEl>
                                        <p:attrNameLst>
                                          <p:attrName>ppt_x</p:attrName>
                                        </p:attrNameLst>
                                      </p:cBhvr>
                                      <p:tavLst>
                                        <p:tav tm="0">
                                          <p:val>
                                            <p:fltVal val="0.5"/>
                                          </p:val>
                                        </p:tav>
                                        <p:tav tm="100000">
                                          <p:val>
                                            <p:strVal val="#ppt_x"/>
                                          </p:val>
                                        </p:tav>
                                      </p:tavLst>
                                    </p:anim>
                                    <p:anim calcmode="lin" valueType="num">
                                      <p:cBhvr>
                                        <p:cTn id="54" dur="500" fill="hold"/>
                                        <p:tgtEl>
                                          <p:spTgt spid="131"/>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34"/>
                                        </p:tgtEl>
                                        <p:attrNameLst>
                                          <p:attrName>style.visibility</p:attrName>
                                        </p:attrNameLst>
                                      </p:cBhvr>
                                      <p:to>
                                        <p:strVal val="visible"/>
                                      </p:to>
                                    </p:set>
                                    <p:anim calcmode="lin" valueType="num">
                                      <p:cBhvr>
                                        <p:cTn id="57" dur="500" fill="hold"/>
                                        <p:tgtEl>
                                          <p:spTgt spid="134"/>
                                        </p:tgtEl>
                                        <p:attrNameLst>
                                          <p:attrName>ppt_w</p:attrName>
                                        </p:attrNameLst>
                                      </p:cBhvr>
                                      <p:tavLst>
                                        <p:tav tm="0">
                                          <p:val>
                                            <p:fltVal val="0"/>
                                          </p:val>
                                        </p:tav>
                                        <p:tav tm="100000">
                                          <p:val>
                                            <p:strVal val="#ppt_w"/>
                                          </p:val>
                                        </p:tav>
                                      </p:tavLst>
                                    </p:anim>
                                    <p:anim calcmode="lin" valueType="num">
                                      <p:cBhvr>
                                        <p:cTn id="58" dur="500" fill="hold"/>
                                        <p:tgtEl>
                                          <p:spTgt spid="134"/>
                                        </p:tgtEl>
                                        <p:attrNameLst>
                                          <p:attrName>ppt_h</p:attrName>
                                        </p:attrNameLst>
                                      </p:cBhvr>
                                      <p:tavLst>
                                        <p:tav tm="0">
                                          <p:val>
                                            <p:fltVal val="0"/>
                                          </p:val>
                                        </p:tav>
                                        <p:tav tm="100000">
                                          <p:val>
                                            <p:strVal val="#ppt_h"/>
                                          </p:val>
                                        </p:tav>
                                      </p:tavLst>
                                    </p:anim>
                                    <p:anim calcmode="lin" valueType="num">
                                      <p:cBhvr>
                                        <p:cTn id="59" dur="500" fill="hold"/>
                                        <p:tgtEl>
                                          <p:spTgt spid="134"/>
                                        </p:tgtEl>
                                        <p:attrNameLst>
                                          <p:attrName>ppt_x</p:attrName>
                                        </p:attrNameLst>
                                      </p:cBhvr>
                                      <p:tavLst>
                                        <p:tav tm="0">
                                          <p:val>
                                            <p:fltVal val="0.5"/>
                                          </p:val>
                                        </p:tav>
                                        <p:tav tm="100000">
                                          <p:val>
                                            <p:strVal val="#ppt_x"/>
                                          </p:val>
                                        </p:tav>
                                      </p:tavLst>
                                    </p:anim>
                                    <p:anim calcmode="lin" valueType="num">
                                      <p:cBhvr>
                                        <p:cTn id="60" dur="500" fill="hold"/>
                                        <p:tgtEl>
                                          <p:spTgt spid="134"/>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500" fill="hold"/>
                                        <p:tgtEl>
                                          <p:spTgt spid="137"/>
                                        </p:tgtEl>
                                        <p:attrNameLst>
                                          <p:attrName>ppt_w</p:attrName>
                                        </p:attrNameLst>
                                      </p:cBhvr>
                                      <p:tavLst>
                                        <p:tav tm="0">
                                          <p:val>
                                            <p:fltVal val="0"/>
                                          </p:val>
                                        </p:tav>
                                        <p:tav tm="100000">
                                          <p:val>
                                            <p:strVal val="#ppt_w"/>
                                          </p:val>
                                        </p:tav>
                                      </p:tavLst>
                                    </p:anim>
                                    <p:anim calcmode="lin" valueType="num">
                                      <p:cBhvr>
                                        <p:cTn id="64" dur="500" fill="hold"/>
                                        <p:tgtEl>
                                          <p:spTgt spid="137"/>
                                        </p:tgtEl>
                                        <p:attrNameLst>
                                          <p:attrName>ppt_h</p:attrName>
                                        </p:attrNameLst>
                                      </p:cBhvr>
                                      <p:tavLst>
                                        <p:tav tm="0">
                                          <p:val>
                                            <p:fltVal val="0"/>
                                          </p:val>
                                        </p:tav>
                                        <p:tav tm="100000">
                                          <p:val>
                                            <p:strVal val="#ppt_h"/>
                                          </p:val>
                                        </p:tav>
                                      </p:tavLst>
                                    </p:anim>
                                    <p:anim calcmode="lin" valueType="num">
                                      <p:cBhvr>
                                        <p:cTn id="65" dur="500" fill="hold"/>
                                        <p:tgtEl>
                                          <p:spTgt spid="137"/>
                                        </p:tgtEl>
                                        <p:attrNameLst>
                                          <p:attrName>ppt_x</p:attrName>
                                        </p:attrNameLst>
                                      </p:cBhvr>
                                      <p:tavLst>
                                        <p:tav tm="0">
                                          <p:val>
                                            <p:fltVal val="0.5"/>
                                          </p:val>
                                        </p:tav>
                                        <p:tav tm="100000">
                                          <p:val>
                                            <p:strVal val="#ppt_x"/>
                                          </p:val>
                                        </p:tav>
                                      </p:tavLst>
                                    </p:anim>
                                    <p:anim calcmode="lin" valueType="num">
                                      <p:cBhvr>
                                        <p:cTn id="66" dur="500" fill="hold"/>
                                        <p:tgtEl>
                                          <p:spTgt spid="137"/>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40"/>
                                        </p:tgtEl>
                                        <p:attrNameLst>
                                          <p:attrName>style.visibility</p:attrName>
                                        </p:attrNameLst>
                                      </p:cBhvr>
                                      <p:to>
                                        <p:strVal val="visible"/>
                                      </p:to>
                                    </p:set>
                                    <p:anim calcmode="lin" valueType="num">
                                      <p:cBhvr>
                                        <p:cTn id="69" dur="500" fill="hold"/>
                                        <p:tgtEl>
                                          <p:spTgt spid="140"/>
                                        </p:tgtEl>
                                        <p:attrNameLst>
                                          <p:attrName>ppt_w</p:attrName>
                                        </p:attrNameLst>
                                      </p:cBhvr>
                                      <p:tavLst>
                                        <p:tav tm="0">
                                          <p:val>
                                            <p:fltVal val="0"/>
                                          </p:val>
                                        </p:tav>
                                        <p:tav tm="100000">
                                          <p:val>
                                            <p:strVal val="#ppt_w"/>
                                          </p:val>
                                        </p:tav>
                                      </p:tavLst>
                                    </p:anim>
                                    <p:anim calcmode="lin" valueType="num">
                                      <p:cBhvr>
                                        <p:cTn id="70" dur="500" fill="hold"/>
                                        <p:tgtEl>
                                          <p:spTgt spid="140"/>
                                        </p:tgtEl>
                                        <p:attrNameLst>
                                          <p:attrName>ppt_h</p:attrName>
                                        </p:attrNameLst>
                                      </p:cBhvr>
                                      <p:tavLst>
                                        <p:tav tm="0">
                                          <p:val>
                                            <p:fltVal val="0"/>
                                          </p:val>
                                        </p:tav>
                                        <p:tav tm="100000">
                                          <p:val>
                                            <p:strVal val="#ppt_h"/>
                                          </p:val>
                                        </p:tav>
                                      </p:tavLst>
                                    </p:anim>
                                    <p:anim calcmode="lin" valueType="num">
                                      <p:cBhvr>
                                        <p:cTn id="71" dur="500" fill="hold"/>
                                        <p:tgtEl>
                                          <p:spTgt spid="140"/>
                                        </p:tgtEl>
                                        <p:attrNameLst>
                                          <p:attrName>ppt_x</p:attrName>
                                        </p:attrNameLst>
                                      </p:cBhvr>
                                      <p:tavLst>
                                        <p:tav tm="0">
                                          <p:val>
                                            <p:fltVal val="0.5"/>
                                          </p:val>
                                        </p:tav>
                                        <p:tav tm="100000">
                                          <p:val>
                                            <p:strVal val="#ppt_x"/>
                                          </p:val>
                                        </p:tav>
                                      </p:tavLst>
                                    </p:anim>
                                    <p:anim calcmode="lin" valueType="num">
                                      <p:cBhvr>
                                        <p:cTn id="72" dur="500" fill="hold"/>
                                        <p:tgtEl>
                                          <p:spTgt spid="140"/>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43"/>
                                        </p:tgtEl>
                                        <p:attrNameLst>
                                          <p:attrName>style.visibility</p:attrName>
                                        </p:attrNameLst>
                                      </p:cBhvr>
                                      <p:to>
                                        <p:strVal val="visible"/>
                                      </p:to>
                                    </p:set>
                                    <p:anim calcmode="lin" valueType="num">
                                      <p:cBhvr>
                                        <p:cTn id="75" dur="500" fill="hold"/>
                                        <p:tgtEl>
                                          <p:spTgt spid="143"/>
                                        </p:tgtEl>
                                        <p:attrNameLst>
                                          <p:attrName>ppt_w</p:attrName>
                                        </p:attrNameLst>
                                      </p:cBhvr>
                                      <p:tavLst>
                                        <p:tav tm="0">
                                          <p:val>
                                            <p:fltVal val="0"/>
                                          </p:val>
                                        </p:tav>
                                        <p:tav tm="100000">
                                          <p:val>
                                            <p:strVal val="#ppt_w"/>
                                          </p:val>
                                        </p:tav>
                                      </p:tavLst>
                                    </p:anim>
                                    <p:anim calcmode="lin" valueType="num">
                                      <p:cBhvr>
                                        <p:cTn id="76" dur="500" fill="hold"/>
                                        <p:tgtEl>
                                          <p:spTgt spid="143"/>
                                        </p:tgtEl>
                                        <p:attrNameLst>
                                          <p:attrName>ppt_h</p:attrName>
                                        </p:attrNameLst>
                                      </p:cBhvr>
                                      <p:tavLst>
                                        <p:tav tm="0">
                                          <p:val>
                                            <p:fltVal val="0"/>
                                          </p:val>
                                        </p:tav>
                                        <p:tav tm="100000">
                                          <p:val>
                                            <p:strVal val="#ppt_h"/>
                                          </p:val>
                                        </p:tav>
                                      </p:tavLst>
                                    </p:anim>
                                    <p:anim calcmode="lin" valueType="num">
                                      <p:cBhvr>
                                        <p:cTn id="77" dur="500" fill="hold"/>
                                        <p:tgtEl>
                                          <p:spTgt spid="143"/>
                                        </p:tgtEl>
                                        <p:attrNameLst>
                                          <p:attrName>ppt_x</p:attrName>
                                        </p:attrNameLst>
                                      </p:cBhvr>
                                      <p:tavLst>
                                        <p:tav tm="0">
                                          <p:val>
                                            <p:fltVal val="0.5"/>
                                          </p:val>
                                        </p:tav>
                                        <p:tav tm="100000">
                                          <p:val>
                                            <p:strVal val="#ppt_x"/>
                                          </p:val>
                                        </p:tav>
                                      </p:tavLst>
                                    </p:anim>
                                    <p:anim calcmode="lin" valueType="num">
                                      <p:cBhvr>
                                        <p:cTn id="78" dur="500" fill="hold"/>
                                        <p:tgtEl>
                                          <p:spTgt spid="143"/>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46"/>
                                        </p:tgtEl>
                                        <p:attrNameLst>
                                          <p:attrName>style.visibility</p:attrName>
                                        </p:attrNameLst>
                                      </p:cBhvr>
                                      <p:to>
                                        <p:strVal val="visible"/>
                                      </p:to>
                                    </p:set>
                                    <p:anim calcmode="lin" valueType="num">
                                      <p:cBhvr>
                                        <p:cTn id="81" dur="500" fill="hold"/>
                                        <p:tgtEl>
                                          <p:spTgt spid="146"/>
                                        </p:tgtEl>
                                        <p:attrNameLst>
                                          <p:attrName>ppt_w</p:attrName>
                                        </p:attrNameLst>
                                      </p:cBhvr>
                                      <p:tavLst>
                                        <p:tav tm="0">
                                          <p:val>
                                            <p:fltVal val="0"/>
                                          </p:val>
                                        </p:tav>
                                        <p:tav tm="100000">
                                          <p:val>
                                            <p:strVal val="#ppt_w"/>
                                          </p:val>
                                        </p:tav>
                                      </p:tavLst>
                                    </p:anim>
                                    <p:anim calcmode="lin" valueType="num">
                                      <p:cBhvr>
                                        <p:cTn id="82" dur="500" fill="hold"/>
                                        <p:tgtEl>
                                          <p:spTgt spid="146"/>
                                        </p:tgtEl>
                                        <p:attrNameLst>
                                          <p:attrName>ppt_h</p:attrName>
                                        </p:attrNameLst>
                                      </p:cBhvr>
                                      <p:tavLst>
                                        <p:tav tm="0">
                                          <p:val>
                                            <p:fltVal val="0"/>
                                          </p:val>
                                        </p:tav>
                                        <p:tav tm="100000">
                                          <p:val>
                                            <p:strVal val="#ppt_h"/>
                                          </p:val>
                                        </p:tav>
                                      </p:tavLst>
                                    </p:anim>
                                    <p:anim calcmode="lin" valueType="num">
                                      <p:cBhvr>
                                        <p:cTn id="83" dur="500" fill="hold"/>
                                        <p:tgtEl>
                                          <p:spTgt spid="146"/>
                                        </p:tgtEl>
                                        <p:attrNameLst>
                                          <p:attrName>ppt_x</p:attrName>
                                        </p:attrNameLst>
                                      </p:cBhvr>
                                      <p:tavLst>
                                        <p:tav tm="0">
                                          <p:val>
                                            <p:fltVal val="0.5"/>
                                          </p:val>
                                        </p:tav>
                                        <p:tav tm="100000">
                                          <p:val>
                                            <p:strVal val="#ppt_x"/>
                                          </p:val>
                                        </p:tav>
                                      </p:tavLst>
                                    </p:anim>
                                    <p:anim calcmode="lin" valueType="num">
                                      <p:cBhvr>
                                        <p:cTn id="84" dur="500" fill="hold"/>
                                        <p:tgtEl>
                                          <p:spTgt spid="146"/>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 calcmode="lin" valueType="num">
                                      <p:cBhvr>
                                        <p:cTn id="89" dur="500" fill="hold"/>
                                        <p:tgtEl>
                                          <p:spTgt spid="149"/>
                                        </p:tgtEl>
                                        <p:attrNameLst>
                                          <p:attrName>ppt_x</p:attrName>
                                        </p:attrNameLst>
                                      </p:cBhvr>
                                      <p:tavLst>
                                        <p:tav tm="0">
                                          <p:val>
                                            <p:fltVal val="0.5"/>
                                          </p:val>
                                        </p:tav>
                                        <p:tav tm="100000">
                                          <p:val>
                                            <p:strVal val="#ppt_x"/>
                                          </p:val>
                                        </p:tav>
                                      </p:tavLst>
                                    </p:anim>
                                    <p:anim calcmode="lin" valueType="num">
                                      <p:cBhvr>
                                        <p:cTn id="90" dur="500" fill="hold"/>
                                        <p:tgtEl>
                                          <p:spTgt spid="149"/>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 calcmode="lin" valueType="num">
                                      <p:cBhvr>
                                        <p:cTn id="95" dur="500" fill="hold"/>
                                        <p:tgtEl>
                                          <p:spTgt spid="152"/>
                                        </p:tgtEl>
                                        <p:attrNameLst>
                                          <p:attrName>ppt_x</p:attrName>
                                        </p:attrNameLst>
                                      </p:cBhvr>
                                      <p:tavLst>
                                        <p:tav tm="0">
                                          <p:val>
                                            <p:fltVal val="0.5"/>
                                          </p:val>
                                        </p:tav>
                                        <p:tav tm="100000">
                                          <p:val>
                                            <p:strVal val="#ppt_x"/>
                                          </p:val>
                                        </p:tav>
                                      </p:tavLst>
                                    </p:anim>
                                    <p:anim calcmode="lin" valueType="num">
                                      <p:cBhvr>
                                        <p:cTn id="96" dur="500" fill="hold"/>
                                        <p:tgtEl>
                                          <p:spTgt spid="152"/>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55"/>
                                        </p:tgtEl>
                                        <p:attrNameLst>
                                          <p:attrName>style.visibility</p:attrName>
                                        </p:attrNameLst>
                                      </p:cBhvr>
                                      <p:to>
                                        <p:strVal val="visible"/>
                                      </p:to>
                                    </p:set>
                                    <p:anim calcmode="lin" valueType="num">
                                      <p:cBhvr>
                                        <p:cTn id="99" dur="500" fill="hold"/>
                                        <p:tgtEl>
                                          <p:spTgt spid="155"/>
                                        </p:tgtEl>
                                        <p:attrNameLst>
                                          <p:attrName>ppt_w</p:attrName>
                                        </p:attrNameLst>
                                      </p:cBhvr>
                                      <p:tavLst>
                                        <p:tav tm="0">
                                          <p:val>
                                            <p:fltVal val="0"/>
                                          </p:val>
                                        </p:tav>
                                        <p:tav tm="100000">
                                          <p:val>
                                            <p:strVal val="#ppt_w"/>
                                          </p:val>
                                        </p:tav>
                                      </p:tavLst>
                                    </p:anim>
                                    <p:anim calcmode="lin" valueType="num">
                                      <p:cBhvr>
                                        <p:cTn id="100" dur="500" fill="hold"/>
                                        <p:tgtEl>
                                          <p:spTgt spid="155"/>
                                        </p:tgtEl>
                                        <p:attrNameLst>
                                          <p:attrName>ppt_h</p:attrName>
                                        </p:attrNameLst>
                                      </p:cBhvr>
                                      <p:tavLst>
                                        <p:tav tm="0">
                                          <p:val>
                                            <p:fltVal val="0"/>
                                          </p:val>
                                        </p:tav>
                                        <p:tav tm="100000">
                                          <p:val>
                                            <p:strVal val="#ppt_h"/>
                                          </p:val>
                                        </p:tav>
                                      </p:tavLst>
                                    </p:anim>
                                    <p:anim calcmode="lin" valueType="num">
                                      <p:cBhvr>
                                        <p:cTn id="101" dur="500" fill="hold"/>
                                        <p:tgtEl>
                                          <p:spTgt spid="155"/>
                                        </p:tgtEl>
                                        <p:attrNameLst>
                                          <p:attrName>ppt_x</p:attrName>
                                        </p:attrNameLst>
                                      </p:cBhvr>
                                      <p:tavLst>
                                        <p:tav tm="0">
                                          <p:val>
                                            <p:fltVal val="0.5"/>
                                          </p:val>
                                        </p:tav>
                                        <p:tav tm="100000">
                                          <p:val>
                                            <p:strVal val="#ppt_x"/>
                                          </p:val>
                                        </p:tav>
                                      </p:tavLst>
                                    </p:anim>
                                    <p:anim calcmode="lin" valueType="num">
                                      <p:cBhvr>
                                        <p:cTn id="102" dur="500" fill="hold"/>
                                        <p:tgtEl>
                                          <p:spTgt spid="155"/>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8"/>
                                        </p:tgtEl>
                                        <p:attrNameLst>
                                          <p:attrName>style.visibility</p:attrName>
                                        </p:attrNameLst>
                                      </p:cBhvr>
                                      <p:to>
                                        <p:strVal val="visible"/>
                                      </p:to>
                                    </p:set>
                                    <p:anim calcmode="lin" valueType="num">
                                      <p:cBhvr>
                                        <p:cTn id="105" dur="500" fill="hold"/>
                                        <p:tgtEl>
                                          <p:spTgt spid="158"/>
                                        </p:tgtEl>
                                        <p:attrNameLst>
                                          <p:attrName>ppt_w</p:attrName>
                                        </p:attrNameLst>
                                      </p:cBhvr>
                                      <p:tavLst>
                                        <p:tav tm="0">
                                          <p:val>
                                            <p:fltVal val="0"/>
                                          </p:val>
                                        </p:tav>
                                        <p:tav tm="100000">
                                          <p:val>
                                            <p:strVal val="#ppt_w"/>
                                          </p:val>
                                        </p:tav>
                                      </p:tavLst>
                                    </p:anim>
                                    <p:anim calcmode="lin" valueType="num">
                                      <p:cBhvr>
                                        <p:cTn id="106" dur="500" fill="hold"/>
                                        <p:tgtEl>
                                          <p:spTgt spid="158"/>
                                        </p:tgtEl>
                                        <p:attrNameLst>
                                          <p:attrName>ppt_h</p:attrName>
                                        </p:attrNameLst>
                                      </p:cBhvr>
                                      <p:tavLst>
                                        <p:tav tm="0">
                                          <p:val>
                                            <p:fltVal val="0"/>
                                          </p:val>
                                        </p:tav>
                                        <p:tav tm="100000">
                                          <p:val>
                                            <p:strVal val="#ppt_h"/>
                                          </p:val>
                                        </p:tav>
                                      </p:tavLst>
                                    </p:anim>
                                    <p:anim calcmode="lin" valueType="num">
                                      <p:cBhvr>
                                        <p:cTn id="107" dur="500" fill="hold"/>
                                        <p:tgtEl>
                                          <p:spTgt spid="158"/>
                                        </p:tgtEl>
                                        <p:attrNameLst>
                                          <p:attrName>ppt_x</p:attrName>
                                        </p:attrNameLst>
                                      </p:cBhvr>
                                      <p:tavLst>
                                        <p:tav tm="0">
                                          <p:val>
                                            <p:fltVal val="0.5"/>
                                          </p:val>
                                        </p:tav>
                                        <p:tav tm="100000">
                                          <p:val>
                                            <p:strVal val="#ppt_x"/>
                                          </p:val>
                                        </p:tav>
                                      </p:tavLst>
                                    </p:anim>
                                    <p:anim calcmode="lin" valueType="num">
                                      <p:cBhvr>
                                        <p:cTn id="108" dur="500" fill="hold"/>
                                        <p:tgtEl>
                                          <p:spTgt spid="158"/>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1"/>
                                        </p:tgtEl>
                                        <p:attrNameLst>
                                          <p:attrName>style.visibility</p:attrName>
                                        </p:attrNameLst>
                                      </p:cBhvr>
                                      <p:to>
                                        <p:strVal val="visible"/>
                                      </p:to>
                                    </p:set>
                                    <p:anim calcmode="lin" valueType="num">
                                      <p:cBhvr>
                                        <p:cTn id="111" dur="500" fill="hold"/>
                                        <p:tgtEl>
                                          <p:spTgt spid="161"/>
                                        </p:tgtEl>
                                        <p:attrNameLst>
                                          <p:attrName>ppt_w</p:attrName>
                                        </p:attrNameLst>
                                      </p:cBhvr>
                                      <p:tavLst>
                                        <p:tav tm="0">
                                          <p:val>
                                            <p:fltVal val="0"/>
                                          </p:val>
                                        </p:tav>
                                        <p:tav tm="100000">
                                          <p:val>
                                            <p:strVal val="#ppt_w"/>
                                          </p:val>
                                        </p:tav>
                                      </p:tavLst>
                                    </p:anim>
                                    <p:anim calcmode="lin" valueType="num">
                                      <p:cBhvr>
                                        <p:cTn id="112" dur="500" fill="hold"/>
                                        <p:tgtEl>
                                          <p:spTgt spid="161"/>
                                        </p:tgtEl>
                                        <p:attrNameLst>
                                          <p:attrName>ppt_h</p:attrName>
                                        </p:attrNameLst>
                                      </p:cBhvr>
                                      <p:tavLst>
                                        <p:tav tm="0">
                                          <p:val>
                                            <p:fltVal val="0"/>
                                          </p:val>
                                        </p:tav>
                                        <p:tav tm="100000">
                                          <p:val>
                                            <p:strVal val="#ppt_h"/>
                                          </p:val>
                                        </p:tav>
                                      </p:tavLst>
                                    </p:anim>
                                    <p:anim calcmode="lin" valueType="num">
                                      <p:cBhvr>
                                        <p:cTn id="113" dur="500" fill="hold"/>
                                        <p:tgtEl>
                                          <p:spTgt spid="161"/>
                                        </p:tgtEl>
                                        <p:attrNameLst>
                                          <p:attrName>ppt_x</p:attrName>
                                        </p:attrNameLst>
                                      </p:cBhvr>
                                      <p:tavLst>
                                        <p:tav tm="0">
                                          <p:val>
                                            <p:fltVal val="0.5"/>
                                          </p:val>
                                        </p:tav>
                                        <p:tav tm="100000">
                                          <p:val>
                                            <p:strVal val="#ppt_x"/>
                                          </p:val>
                                        </p:tav>
                                      </p:tavLst>
                                    </p:anim>
                                    <p:anim calcmode="lin" valueType="num">
                                      <p:cBhvr>
                                        <p:cTn id="114" dur="500" fill="hold"/>
                                        <p:tgtEl>
                                          <p:spTgt spid="161"/>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25"/>
                                        </p:tgtEl>
                                      </p:cBhvr>
                                    </p:animEffect>
                                    <p:animScale>
                                      <p:cBhvr>
                                        <p:cTn id="117" dur="250" autoRev="1" fill="hold"/>
                                        <p:tgtEl>
                                          <p:spTgt spid="125"/>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46"/>
                                        </p:tgtEl>
                                      </p:cBhvr>
                                    </p:animEffect>
                                    <p:animScale>
                                      <p:cBhvr>
                                        <p:cTn id="120" dur="250" autoRev="1" fill="hold"/>
                                        <p:tgtEl>
                                          <p:spTgt spid="146"/>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55"/>
                                        </p:tgtEl>
                                      </p:cBhvr>
                                    </p:animEffect>
                                    <p:animScale>
                                      <p:cBhvr>
                                        <p:cTn id="126" dur="250" autoRev="1" fill="hold"/>
                                        <p:tgtEl>
                                          <p:spTgt spid="155"/>
                                        </p:tgtEl>
                                      </p:cBhvr>
                                      <p:by x="105000" y="105000"/>
                                    </p:animScale>
                                  </p:childTnLst>
                                </p:cTn>
                              </p:par>
                            </p:childTnLst>
                          </p:cTn>
                        </p:par>
                        <p:par>
                          <p:cTn id="127" fill="hold">
                            <p:stCondLst>
                              <p:cond delay="550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1100870" y="250030"/>
            <a:ext cx="1754252"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明年工作计划一</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60" name="任意多边形 59"/>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61" name="TextBox 60"/>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62" name="流程图: 摘录 61"/>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57" name="Rectangle 7"/>
          <p:cNvSpPr>
            <a:spLocks noChangeArrowheads="1"/>
          </p:cNvSpPr>
          <p:nvPr/>
        </p:nvSpPr>
        <p:spPr bwMode="auto">
          <a:xfrm>
            <a:off x="0" y="3963964"/>
            <a:ext cx="7164288" cy="637839"/>
          </a:xfrm>
          <a:prstGeom prst="rect">
            <a:avLst/>
          </a:prstGeom>
          <a:solidFill>
            <a:schemeClr val="bg1">
              <a:lumMod val="85000"/>
            </a:schemeClr>
          </a:solidFill>
          <a:ln w="9525">
            <a:solidFill>
              <a:srgbClr val="EAEAEA"/>
            </a:solidFill>
            <a:miter lim="800000"/>
          </a:ln>
        </p:spPr>
        <p:txBody>
          <a:bodyPr wrap="none" lIns="67099" tIns="33549" rIns="67099" bIns="33549" anchor="ctr"/>
          <a:lstStyle/>
          <a:p>
            <a:endParaRPr lang="zh-CN" altLang="en-US" kern="0" dirty="0">
              <a:solidFill>
                <a:sysClr val="windowText" lastClr="000000"/>
              </a:solidFill>
              <a:ea typeface="微软雅黑" panose="020B0503020204020204" pitchFamily="34" charset="-122"/>
            </a:endParaRPr>
          </a:p>
        </p:txBody>
      </p:sp>
      <p:sp>
        <p:nvSpPr>
          <p:cNvPr id="58" name="Line 43"/>
          <p:cNvSpPr>
            <a:spLocks noChangeShapeType="1"/>
          </p:cNvSpPr>
          <p:nvPr/>
        </p:nvSpPr>
        <p:spPr bwMode="auto">
          <a:xfrm rot="5400000">
            <a:off x="3283608" y="1630919"/>
            <a:ext cx="0" cy="5519899"/>
          </a:xfrm>
          <a:prstGeom prst="line">
            <a:avLst/>
          </a:prstGeom>
          <a:noFill/>
          <a:ln w="28575">
            <a:solidFill>
              <a:schemeClr val="tx1">
                <a:lumMod val="65000"/>
                <a:lumOff val="35000"/>
              </a:schemeClr>
            </a:solidFill>
            <a:prstDash val="lgDash"/>
            <a:rou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anose="020B0503020204020204" pitchFamily="34" charset="-122"/>
            </a:endParaRPr>
          </a:p>
        </p:txBody>
      </p:sp>
      <p:sp>
        <p:nvSpPr>
          <p:cNvPr id="63" name="Rectangle 6"/>
          <p:cNvSpPr>
            <a:spLocks noChangeArrowheads="1"/>
          </p:cNvSpPr>
          <p:nvPr/>
        </p:nvSpPr>
        <p:spPr bwMode="auto">
          <a:xfrm>
            <a:off x="2774991" y="2583160"/>
            <a:ext cx="4389297" cy="633742"/>
          </a:xfrm>
          <a:prstGeom prst="rect">
            <a:avLst/>
          </a:prstGeom>
          <a:solidFill>
            <a:schemeClr val="bg1">
              <a:lumMod val="85000"/>
            </a:schemeClr>
          </a:solidFill>
          <a:ln w="9525">
            <a:solidFill>
              <a:srgbClr val="EAEAEA"/>
            </a:solidFill>
            <a:miter lim="800000"/>
          </a:ln>
        </p:spPr>
        <p:txBody>
          <a:bodyPr wrap="none" lIns="67099" tIns="33549" rIns="67099" bIns="33549" anchor="ctr"/>
          <a:lstStyle/>
          <a:p>
            <a:pPr>
              <a:defRPr/>
            </a:pPr>
            <a:endParaRPr lang="zh-CN" altLang="en-US" kern="0" dirty="0">
              <a:solidFill>
                <a:sysClr val="windowText" lastClr="000000"/>
              </a:solidFill>
              <a:ea typeface="微软雅黑" panose="020B0503020204020204" pitchFamily="34" charset="-122"/>
            </a:endParaRPr>
          </a:p>
        </p:txBody>
      </p:sp>
      <p:sp>
        <p:nvSpPr>
          <p:cNvPr id="64" name="Line 43"/>
          <p:cNvSpPr>
            <a:spLocks noChangeShapeType="1"/>
          </p:cNvSpPr>
          <p:nvPr/>
        </p:nvSpPr>
        <p:spPr bwMode="auto">
          <a:xfrm rot="16200000" flipH="1">
            <a:off x="4894819" y="1723673"/>
            <a:ext cx="0" cy="2526729"/>
          </a:xfrm>
          <a:prstGeom prst="line">
            <a:avLst/>
          </a:prstGeom>
          <a:noFill/>
          <a:ln w="28575">
            <a:solidFill>
              <a:schemeClr val="tx1">
                <a:lumMod val="65000"/>
                <a:lumOff val="35000"/>
              </a:schemeClr>
            </a:solidFill>
            <a:prstDash val="lgDash"/>
            <a:rou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anose="020B0503020204020204" pitchFamily="34" charset="-122"/>
            </a:endParaRPr>
          </a:p>
        </p:txBody>
      </p:sp>
      <p:sp>
        <p:nvSpPr>
          <p:cNvPr id="65" name="Rectangle 5"/>
          <p:cNvSpPr>
            <a:spLocks noChangeArrowheads="1"/>
          </p:cNvSpPr>
          <p:nvPr/>
        </p:nvSpPr>
        <p:spPr bwMode="auto">
          <a:xfrm rot="5400000">
            <a:off x="5978043" y="3441937"/>
            <a:ext cx="1744121" cy="631020"/>
          </a:xfrm>
          <a:prstGeom prst="rect">
            <a:avLst/>
          </a:prstGeom>
          <a:solidFill>
            <a:srgbClr val="FFFFFF"/>
          </a:solidFill>
          <a:ln w="9525">
            <a:solidFill>
              <a:srgbClr val="EAEAEA"/>
            </a:solidFill>
            <a:miter lim="800000"/>
          </a:ln>
        </p:spPr>
        <p:txBody>
          <a:bodyPr wrap="none" lIns="67099" tIns="33549" rIns="67099" bIns="33549" anchor="ctr"/>
          <a:lstStyle/>
          <a:p>
            <a:pPr>
              <a:defRPr/>
            </a:pPr>
            <a:endParaRPr lang="zh-CN" altLang="en-US" kern="0" dirty="0">
              <a:solidFill>
                <a:sysClr val="windowText" lastClr="000000"/>
              </a:solidFill>
              <a:ea typeface="微软雅黑" panose="020B0503020204020204" pitchFamily="34" charset="-122"/>
            </a:endParaRPr>
          </a:p>
        </p:txBody>
      </p:sp>
      <p:sp>
        <p:nvSpPr>
          <p:cNvPr id="66" name="Line 44"/>
          <p:cNvSpPr>
            <a:spLocks noChangeShapeType="1"/>
          </p:cNvSpPr>
          <p:nvPr/>
        </p:nvSpPr>
        <p:spPr bwMode="auto">
          <a:xfrm>
            <a:off x="6863359" y="3428593"/>
            <a:ext cx="0" cy="302226"/>
          </a:xfrm>
          <a:prstGeom prst="line">
            <a:avLst/>
          </a:prstGeom>
          <a:noFill/>
          <a:ln w="28575">
            <a:solidFill>
              <a:schemeClr val="tx1">
                <a:lumMod val="65000"/>
                <a:lumOff val="35000"/>
              </a:schemeClr>
            </a:solidFill>
            <a:prstDash val="lgDash"/>
            <a:rou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anose="020B0503020204020204" pitchFamily="34" charset="-122"/>
            </a:endParaRPr>
          </a:p>
        </p:txBody>
      </p:sp>
      <p:sp>
        <p:nvSpPr>
          <p:cNvPr id="67" name="Rectangle 7"/>
          <p:cNvSpPr>
            <a:spLocks noChangeArrowheads="1"/>
          </p:cNvSpPr>
          <p:nvPr/>
        </p:nvSpPr>
        <p:spPr bwMode="auto">
          <a:xfrm>
            <a:off x="3135573" y="1254435"/>
            <a:ext cx="4028715" cy="637839"/>
          </a:xfrm>
          <a:prstGeom prst="rect">
            <a:avLst/>
          </a:prstGeom>
          <a:solidFill>
            <a:schemeClr val="bg1">
              <a:lumMod val="85000"/>
            </a:schemeClr>
          </a:solidFill>
          <a:ln w="9525">
            <a:solidFill>
              <a:srgbClr val="EAEAEA"/>
            </a:solidFill>
            <a:miter lim="800000"/>
          </a:ln>
        </p:spPr>
        <p:txBody>
          <a:bodyPr wrap="none" lIns="67099" tIns="33549" rIns="67099" bIns="33549" anchor="ctr"/>
          <a:lstStyle/>
          <a:p>
            <a:endParaRPr lang="zh-CN" altLang="en-US" kern="0" dirty="0">
              <a:solidFill>
                <a:sysClr val="windowText" lastClr="000000"/>
              </a:solidFill>
              <a:ea typeface="微软雅黑" panose="020B0503020204020204" pitchFamily="34" charset="-122"/>
            </a:endParaRPr>
          </a:p>
        </p:txBody>
      </p:sp>
      <p:sp>
        <p:nvSpPr>
          <p:cNvPr id="68" name="Line 43"/>
          <p:cNvSpPr>
            <a:spLocks noChangeShapeType="1"/>
          </p:cNvSpPr>
          <p:nvPr/>
        </p:nvSpPr>
        <p:spPr bwMode="auto">
          <a:xfrm rot="5400000">
            <a:off x="4780192" y="373836"/>
            <a:ext cx="0" cy="2526729"/>
          </a:xfrm>
          <a:prstGeom prst="line">
            <a:avLst/>
          </a:prstGeom>
          <a:noFill/>
          <a:ln w="28575">
            <a:solidFill>
              <a:schemeClr val="tx1">
                <a:lumMod val="65000"/>
                <a:lumOff val="35000"/>
              </a:schemeClr>
            </a:solidFill>
            <a:prstDash val="lgDash"/>
            <a:rou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anose="020B0503020204020204" pitchFamily="34" charset="-122"/>
            </a:endParaRPr>
          </a:p>
        </p:txBody>
      </p:sp>
      <p:sp>
        <p:nvSpPr>
          <p:cNvPr id="69" name="Rectangle 8"/>
          <p:cNvSpPr>
            <a:spLocks noChangeArrowheads="1"/>
          </p:cNvSpPr>
          <p:nvPr/>
        </p:nvSpPr>
        <p:spPr bwMode="auto">
          <a:xfrm rot="5400000">
            <a:off x="1867997" y="1920157"/>
            <a:ext cx="1962467" cy="631020"/>
          </a:xfrm>
          <a:prstGeom prst="rect">
            <a:avLst/>
          </a:prstGeom>
          <a:solidFill>
            <a:schemeClr val="bg1">
              <a:lumMod val="85000"/>
            </a:schemeClr>
          </a:solidFill>
          <a:ln w="9525">
            <a:solidFill>
              <a:srgbClr val="EAEAEA"/>
            </a:solidFill>
            <a:miter lim="800000"/>
          </a:ln>
        </p:spPr>
        <p:txBody>
          <a:bodyPr wrap="none" lIns="67099" tIns="33549" rIns="67099" bIns="33549" anchor="ctr"/>
          <a:lstStyle/>
          <a:p>
            <a:pPr>
              <a:defRPr/>
            </a:pPr>
            <a:endParaRPr lang="zh-CN" altLang="en-US" kern="0" dirty="0">
              <a:solidFill>
                <a:sysClr val="windowText" lastClr="000000"/>
              </a:solidFill>
              <a:ea typeface="微软雅黑" panose="020B0503020204020204" pitchFamily="34" charset="-122"/>
            </a:endParaRPr>
          </a:p>
        </p:txBody>
      </p:sp>
      <p:sp>
        <p:nvSpPr>
          <p:cNvPr id="70" name="Line 42"/>
          <p:cNvSpPr>
            <a:spLocks noChangeShapeType="1"/>
          </p:cNvSpPr>
          <p:nvPr/>
        </p:nvSpPr>
        <p:spPr bwMode="auto">
          <a:xfrm>
            <a:off x="2834646" y="2061892"/>
            <a:ext cx="0" cy="340061"/>
          </a:xfrm>
          <a:prstGeom prst="line">
            <a:avLst/>
          </a:prstGeom>
          <a:noFill/>
          <a:ln w="28575">
            <a:solidFill>
              <a:schemeClr val="tx1">
                <a:lumMod val="65000"/>
                <a:lumOff val="35000"/>
              </a:schemeClr>
            </a:solidFill>
            <a:prstDash val="lgDash"/>
            <a:round/>
            <a:tailEnd type="triangle" w="lg" len="lg"/>
          </a:ln>
          <a:extLst>
            <a:ext uri="{909E8E84-426E-40DD-AFC4-6F175D3DCCD1}">
              <a14:hiddenFill xmlns:a14="http://schemas.microsoft.com/office/drawing/2010/main">
                <a:noFill/>
              </a14:hiddenFill>
            </a:ext>
          </a:extLst>
        </p:spPr>
        <p:txBody>
          <a:bodyPr lIns="67099" tIns="33549" rIns="67099" bIns="33549"/>
          <a:lstStyle/>
          <a:p>
            <a:pPr>
              <a:defRPr/>
            </a:pPr>
            <a:endParaRPr lang="zh-CN" altLang="en-US" kern="0" dirty="0">
              <a:solidFill>
                <a:sysClr val="windowText" lastClr="000000"/>
              </a:solidFill>
              <a:ea typeface="微软雅黑" panose="020B0503020204020204" pitchFamily="34" charset="-122"/>
            </a:endParaRPr>
          </a:p>
        </p:txBody>
      </p:sp>
      <p:sp>
        <p:nvSpPr>
          <p:cNvPr id="71" name="矩形 70"/>
          <p:cNvSpPr/>
          <p:nvPr/>
        </p:nvSpPr>
        <p:spPr>
          <a:xfrm>
            <a:off x="3536052" y="1285914"/>
            <a:ext cx="2663135" cy="312116"/>
          </a:xfrm>
          <a:prstGeom prst="rect">
            <a:avLst/>
          </a:prstGeom>
        </p:spPr>
        <p:txBody>
          <a:bodyPr wrap="square" lIns="67099" tIns="33549" rIns="67099" bIns="33549" anchor="ctr">
            <a:spAutoFit/>
          </a:bodyPr>
          <a:lstStyle/>
          <a:p>
            <a:pPr algn="ct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2" name="矩形 71"/>
          <p:cNvSpPr/>
          <p:nvPr/>
        </p:nvSpPr>
        <p:spPr>
          <a:xfrm>
            <a:off x="3536052" y="2635752"/>
            <a:ext cx="2663135" cy="312116"/>
          </a:xfrm>
          <a:prstGeom prst="rect">
            <a:avLst/>
          </a:prstGeom>
        </p:spPr>
        <p:txBody>
          <a:bodyPr wrap="square" lIns="67099" tIns="33549" rIns="67099" bIns="33549" anchor="ctr">
            <a:spAutoFit/>
          </a:bodyPr>
          <a:lstStyle/>
          <a:p>
            <a:pPr algn="ct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3" name="矩形 72"/>
          <p:cNvSpPr/>
          <p:nvPr/>
        </p:nvSpPr>
        <p:spPr>
          <a:xfrm>
            <a:off x="872914" y="4039583"/>
            <a:ext cx="5170644" cy="312116"/>
          </a:xfrm>
          <a:prstGeom prst="rect">
            <a:avLst/>
          </a:prstGeom>
        </p:spPr>
        <p:txBody>
          <a:bodyPr wrap="square" lIns="67099" tIns="33549" rIns="67099" bIns="33549" anchor="ctr">
            <a:spAutoFit/>
          </a:bodyPr>
          <a:lstStyle/>
          <a:p>
            <a:pPr algn="ct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6339994" y="1043271"/>
            <a:ext cx="1030982" cy="1018620"/>
            <a:chOff x="6339994" y="1043271"/>
            <a:chExt cx="1030982" cy="1018620"/>
          </a:xfrm>
        </p:grpSpPr>
        <p:sp>
          <p:nvSpPr>
            <p:cNvPr id="75" name="Oval 38"/>
            <p:cNvSpPr>
              <a:spLocks noChangeArrowheads="1"/>
            </p:cNvSpPr>
            <p:nvPr/>
          </p:nvSpPr>
          <p:spPr bwMode="auto">
            <a:xfrm>
              <a:off x="6339994" y="1043271"/>
              <a:ext cx="1030982" cy="1018620"/>
            </a:xfrm>
            <a:prstGeom prst="ellipse">
              <a:avLst/>
            </a:prstGeom>
            <a:solidFill>
              <a:schemeClr val="tx1">
                <a:lumMod val="50000"/>
                <a:lumOff val="50000"/>
              </a:schemeClr>
            </a:solidFill>
            <a:ln w="19050">
              <a:noFill/>
              <a:round/>
            </a:ln>
          </p:spPr>
          <p:txBody>
            <a:bodyPr wrap="none" lIns="67099" tIns="33549" rIns="67099" bIns="33549" anchor="ctr"/>
            <a:lstStyle/>
            <a:p>
              <a:pPr algn="ctr">
                <a:defRPr/>
              </a:pPr>
              <a:r>
                <a:rPr lang="zh-CN" altLang="en-US" sz="1500" kern="0" dirty="0">
                  <a:solidFill>
                    <a:schemeClr val="bg1"/>
                  </a:solidFill>
                  <a:ea typeface="微软雅黑" panose="020B0503020204020204" pitchFamily="34" charset="-122"/>
                </a:rPr>
                <a:t>起点</a:t>
              </a:r>
              <a:endParaRPr lang="zh-CN" altLang="en-US" sz="1500" kern="0" dirty="0">
                <a:solidFill>
                  <a:schemeClr val="bg1"/>
                </a:solidFill>
                <a:ea typeface="微软雅黑" panose="020B0503020204020204" pitchFamily="34" charset="-122"/>
              </a:endParaRPr>
            </a:p>
          </p:txBody>
        </p:sp>
        <p:grpSp>
          <p:nvGrpSpPr>
            <p:cNvPr id="76" name="组合 75"/>
            <p:cNvGrpSpPr/>
            <p:nvPr/>
          </p:nvGrpSpPr>
          <p:grpSpPr>
            <a:xfrm>
              <a:off x="6395029" y="1090038"/>
              <a:ext cx="936152" cy="936152"/>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TextBox 76"/>
            <p:cNvSpPr txBox="1"/>
            <p:nvPr/>
          </p:nvSpPr>
          <p:spPr>
            <a:xfrm>
              <a:off x="6549987" y="1367914"/>
              <a:ext cx="646331" cy="369332"/>
            </a:xfrm>
            <a:prstGeom prst="rect">
              <a:avLst/>
            </a:prstGeom>
            <a:noFill/>
          </p:spPr>
          <p:txBody>
            <a:bodyPr wrap="none" rtlCol="0">
              <a:spAutoFit/>
            </a:bodyPr>
            <a:lstStyle/>
            <a:p>
              <a:r>
                <a:rPr lang="zh-CN" altLang="en-US" dirty="0" smtClean="0">
                  <a:solidFill>
                    <a:srgbClr val="005A9E"/>
                  </a:solidFill>
                  <a:latin typeface="方正韵动中黑简体" panose="02000000000000000000" pitchFamily="2" charset="-122"/>
                  <a:ea typeface="方正韵动中黑简体" panose="02000000000000000000" pitchFamily="2" charset="-122"/>
                </a:rPr>
                <a:t>起点</a:t>
              </a:r>
              <a:endParaRPr lang="zh-CN" altLang="en-US"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80" name="组合 79"/>
          <p:cNvGrpSpPr/>
          <p:nvPr/>
        </p:nvGrpSpPr>
        <p:grpSpPr>
          <a:xfrm>
            <a:off x="2333737" y="1043271"/>
            <a:ext cx="1030982" cy="1018620"/>
            <a:chOff x="2333737" y="1043271"/>
            <a:chExt cx="1030982" cy="1018620"/>
          </a:xfrm>
        </p:grpSpPr>
        <p:sp>
          <p:nvSpPr>
            <p:cNvPr id="81" name="Oval 38"/>
            <p:cNvSpPr>
              <a:spLocks noChangeArrowheads="1"/>
            </p:cNvSpPr>
            <p:nvPr/>
          </p:nvSpPr>
          <p:spPr bwMode="auto">
            <a:xfrm>
              <a:off x="2333737" y="1043271"/>
              <a:ext cx="1030982" cy="1018620"/>
            </a:xfrm>
            <a:prstGeom prst="ellipse">
              <a:avLst/>
            </a:prstGeom>
            <a:solidFill>
              <a:schemeClr val="tx1">
                <a:lumMod val="50000"/>
                <a:lumOff val="50000"/>
              </a:schemeClr>
            </a:solidFill>
            <a:ln w="19050">
              <a:noFill/>
              <a:round/>
            </a:ln>
          </p:spPr>
          <p:txBody>
            <a:bodyPr wrap="none" lIns="67099" tIns="33549" rIns="67099" bIns="33549" anchor="ctr"/>
            <a:lstStyle/>
            <a:p>
              <a:pPr algn="ctr">
                <a:defRPr/>
              </a:pPr>
              <a:endParaRPr lang="zh-CN" altLang="en-US" sz="1500" kern="0" dirty="0">
                <a:solidFill>
                  <a:schemeClr val="bg1"/>
                </a:solidFill>
                <a:ea typeface="微软雅黑" panose="020B0503020204020204" pitchFamily="34" charset="-122"/>
              </a:endParaRPr>
            </a:p>
          </p:txBody>
        </p:sp>
        <p:grpSp>
          <p:nvGrpSpPr>
            <p:cNvPr id="82" name="组合 81"/>
            <p:cNvGrpSpPr/>
            <p:nvPr/>
          </p:nvGrpSpPr>
          <p:grpSpPr>
            <a:xfrm>
              <a:off x="2385661" y="1090038"/>
              <a:ext cx="936152" cy="936152"/>
              <a:chOff x="304800" y="673100"/>
              <a:chExt cx="4000500" cy="4000500"/>
            </a:xfrm>
            <a:effectLst>
              <a:outerShdw blurRad="317500" dist="190500" dir="8100000" algn="tr" rotWithShape="0">
                <a:prstClr val="black">
                  <a:alpha val="50000"/>
                </a:prstClr>
              </a:outerShdw>
            </a:effectLst>
          </p:grpSpPr>
          <p:sp>
            <p:nvSpPr>
              <p:cNvPr id="84" name="同心圆 8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椭圆 8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TextBox 82"/>
            <p:cNvSpPr txBox="1"/>
            <p:nvPr/>
          </p:nvSpPr>
          <p:spPr>
            <a:xfrm>
              <a:off x="2556219" y="1265726"/>
              <a:ext cx="595035" cy="584775"/>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第一</a:t>
              </a:r>
              <a:endParaRPr lang="en-US" altLang="zh-CN" sz="1600" dirty="0" smtClean="0">
                <a:solidFill>
                  <a:srgbClr val="005A9E"/>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86" name="组合 85"/>
          <p:cNvGrpSpPr/>
          <p:nvPr/>
        </p:nvGrpSpPr>
        <p:grpSpPr>
          <a:xfrm>
            <a:off x="2333737" y="2376076"/>
            <a:ext cx="1030982" cy="1018620"/>
            <a:chOff x="2333737" y="2376076"/>
            <a:chExt cx="1030982" cy="1018620"/>
          </a:xfrm>
        </p:grpSpPr>
        <p:sp>
          <p:nvSpPr>
            <p:cNvPr id="87" name="Oval 38"/>
            <p:cNvSpPr>
              <a:spLocks noChangeArrowheads="1"/>
            </p:cNvSpPr>
            <p:nvPr/>
          </p:nvSpPr>
          <p:spPr bwMode="auto">
            <a:xfrm>
              <a:off x="2333737" y="2376076"/>
              <a:ext cx="1030982" cy="1018620"/>
            </a:xfrm>
            <a:prstGeom prst="ellipse">
              <a:avLst/>
            </a:prstGeom>
            <a:solidFill>
              <a:schemeClr val="tx1">
                <a:lumMod val="50000"/>
                <a:lumOff val="50000"/>
              </a:schemeClr>
            </a:solidFill>
            <a:ln w="19050">
              <a:noFill/>
              <a:round/>
            </a:ln>
          </p:spPr>
          <p:txBody>
            <a:bodyPr wrap="none" lIns="67099" tIns="33549" rIns="67099" bIns="33549" anchor="ctr"/>
            <a:lstStyle/>
            <a:p>
              <a:pPr algn="ctr">
                <a:defRPr/>
              </a:pPr>
              <a:endParaRPr lang="zh-CN" altLang="en-US" sz="1500" kern="0" dirty="0">
                <a:solidFill>
                  <a:schemeClr val="bg1"/>
                </a:solidFill>
                <a:ea typeface="微软雅黑" panose="020B0503020204020204" pitchFamily="34" charset="-122"/>
              </a:endParaRPr>
            </a:p>
          </p:txBody>
        </p:sp>
        <p:grpSp>
          <p:nvGrpSpPr>
            <p:cNvPr id="139" name="组合 138"/>
            <p:cNvGrpSpPr/>
            <p:nvPr/>
          </p:nvGrpSpPr>
          <p:grpSpPr>
            <a:xfrm>
              <a:off x="2385661" y="2414616"/>
              <a:ext cx="936152" cy="936152"/>
              <a:chOff x="304800" y="673100"/>
              <a:chExt cx="4000500" cy="4000500"/>
            </a:xfrm>
            <a:effectLst>
              <a:outerShdw blurRad="317500" dist="1905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椭圆 1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TextBox 139"/>
            <p:cNvSpPr txBox="1"/>
            <p:nvPr/>
          </p:nvSpPr>
          <p:spPr>
            <a:xfrm>
              <a:off x="2556219" y="2590304"/>
              <a:ext cx="595035" cy="584775"/>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第二</a:t>
              </a:r>
              <a:endParaRPr lang="en-US" altLang="zh-CN" sz="1600" dirty="0" smtClean="0">
                <a:solidFill>
                  <a:srgbClr val="005A9E"/>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143" name="组合 142"/>
          <p:cNvGrpSpPr/>
          <p:nvPr/>
        </p:nvGrpSpPr>
        <p:grpSpPr>
          <a:xfrm>
            <a:off x="6347869" y="2376076"/>
            <a:ext cx="1030982" cy="1018620"/>
            <a:chOff x="6347869" y="2376076"/>
            <a:chExt cx="1030982" cy="1018620"/>
          </a:xfrm>
        </p:grpSpPr>
        <p:sp>
          <p:nvSpPr>
            <p:cNvPr id="144" name="Oval 38"/>
            <p:cNvSpPr>
              <a:spLocks noChangeArrowheads="1"/>
            </p:cNvSpPr>
            <p:nvPr/>
          </p:nvSpPr>
          <p:spPr bwMode="auto">
            <a:xfrm>
              <a:off x="6347869" y="2376076"/>
              <a:ext cx="1030982" cy="1018620"/>
            </a:xfrm>
            <a:prstGeom prst="ellipse">
              <a:avLst/>
            </a:prstGeom>
            <a:solidFill>
              <a:schemeClr val="tx1">
                <a:lumMod val="50000"/>
                <a:lumOff val="50000"/>
              </a:schemeClr>
            </a:solidFill>
            <a:ln w="19050">
              <a:noFill/>
              <a:round/>
            </a:ln>
          </p:spPr>
          <p:txBody>
            <a:bodyPr wrap="none" lIns="67099" tIns="33549" rIns="67099" bIns="33549" anchor="ctr"/>
            <a:lstStyle/>
            <a:p>
              <a:pPr algn="ctr">
                <a:defRPr/>
              </a:pPr>
              <a:endParaRPr lang="zh-CN" altLang="en-US" sz="1500" kern="0" dirty="0">
                <a:solidFill>
                  <a:schemeClr val="bg1"/>
                </a:solidFill>
                <a:ea typeface="微软雅黑" panose="020B0503020204020204" pitchFamily="34" charset="-122"/>
              </a:endParaRPr>
            </a:p>
          </p:txBody>
        </p:sp>
        <p:grpSp>
          <p:nvGrpSpPr>
            <p:cNvPr id="145" name="组合 144"/>
            <p:cNvGrpSpPr/>
            <p:nvPr/>
          </p:nvGrpSpPr>
          <p:grpSpPr>
            <a:xfrm>
              <a:off x="6405077" y="2414616"/>
              <a:ext cx="936152" cy="936152"/>
              <a:chOff x="304800" y="673100"/>
              <a:chExt cx="4000500" cy="4000500"/>
            </a:xfrm>
            <a:effectLst>
              <a:outerShdw blurRad="317500" dist="1905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椭圆 1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6" name="TextBox 145"/>
            <p:cNvSpPr txBox="1"/>
            <p:nvPr/>
          </p:nvSpPr>
          <p:spPr>
            <a:xfrm>
              <a:off x="6591758" y="2590304"/>
              <a:ext cx="595035" cy="584775"/>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第三</a:t>
              </a:r>
              <a:endParaRPr lang="en-US" altLang="zh-CN" sz="1600" dirty="0" smtClean="0">
                <a:solidFill>
                  <a:srgbClr val="005A9E"/>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005A9E"/>
                </a:solidFill>
                <a:latin typeface="方正韵动中黑简体" panose="02000000000000000000" pitchFamily="2" charset="-122"/>
                <a:ea typeface="方正韵动中黑简体" panose="02000000000000000000" pitchFamily="2" charset="-122"/>
              </a:endParaRPr>
            </a:p>
          </p:txBody>
        </p:sp>
      </p:grpSp>
      <p:grpSp>
        <p:nvGrpSpPr>
          <p:cNvPr id="149" name="组合 148"/>
          <p:cNvGrpSpPr/>
          <p:nvPr/>
        </p:nvGrpSpPr>
        <p:grpSpPr>
          <a:xfrm>
            <a:off x="6347869" y="3766864"/>
            <a:ext cx="1030982" cy="1018620"/>
            <a:chOff x="6347869" y="3766864"/>
            <a:chExt cx="1030982" cy="1018620"/>
          </a:xfrm>
        </p:grpSpPr>
        <p:sp>
          <p:nvSpPr>
            <p:cNvPr id="150" name="Oval 38"/>
            <p:cNvSpPr>
              <a:spLocks noChangeArrowheads="1"/>
            </p:cNvSpPr>
            <p:nvPr/>
          </p:nvSpPr>
          <p:spPr bwMode="auto">
            <a:xfrm>
              <a:off x="6347869" y="3766864"/>
              <a:ext cx="1030982" cy="1018620"/>
            </a:xfrm>
            <a:prstGeom prst="ellipse">
              <a:avLst/>
            </a:prstGeom>
            <a:solidFill>
              <a:schemeClr val="tx1">
                <a:lumMod val="50000"/>
                <a:lumOff val="50000"/>
              </a:schemeClr>
            </a:solidFill>
            <a:ln w="19050">
              <a:noFill/>
              <a:round/>
            </a:ln>
          </p:spPr>
          <p:txBody>
            <a:bodyPr wrap="none" lIns="67099" tIns="33549" rIns="67099" bIns="33549" anchor="ctr"/>
            <a:lstStyle/>
            <a:p>
              <a:pPr algn="ctr">
                <a:defRPr/>
              </a:pPr>
              <a:endParaRPr lang="zh-CN" altLang="en-US" sz="1500" kern="0" dirty="0">
                <a:solidFill>
                  <a:schemeClr val="bg1"/>
                </a:solidFill>
                <a:ea typeface="微软雅黑" panose="020B0503020204020204" pitchFamily="34" charset="-122"/>
              </a:endParaRPr>
            </a:p>
          </p:txBody>
        </p:sp>
        <p:grpSp>
          <p:nvGrpSpPr>
            <p:cNvPr id="151" name="组合 150"/>
            <p:cNvGrpSpPr/>
            <p:nvPr/>
          </p:nvGrpSpPr>
          <p:grpSpPr>
            <a:xfrm>
              <a:off x="6405077" y="3808098"/>
              <a:ext cx="936152" cy="936152"/>
              <a:chOff x="304800" y="673100"/>
              <a:chExt cx="4000500" cy="4000500"/>
            </a:xfrm>
            <a:effectLst>
              <a:outerShdw blurRad="317500" dist="1905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椭圆 1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2" name="TextBox 151"/>
            <p:cNvSpPr txBox="1"/>
            <p:nvPr/>
          </p:nvSpPr>
          <p:spPr>
            <a:xfrm>
              <a:off x="6582233" y="3971564"/>
              <a:ext cx="595035" cy="584775"/>
            </a:xfrm>
            <a:prstGeom prst="rect">
              <a:avLst/>
            </a:prstGeom>
            <a:noFill/>
          </p:spPr>
          <p:txBody>
            <a:bodyPr wrap="none" rtlCol="0">
              <a:spAutoFit/>
            </a:bodyPr>
            <a:lstStyle/>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第四</a:t>
              </a:r>
              <a:endParaRPr lang="en-US" altLang="zh-CN" sz="1600" dirty="0" smtClean="0">
                <a:solidFill>
                  <a:srgbClr val="005A9E"/>
                </a:solidFill>
                <a:latin typeface="方正韵动中黑简体" panose="02000000000000000000" pitchFamily="2" charset="-122"/>
                <a:ea typeface="方正韵动中黑简体" panose="02000000000000000000" pitchFamily="2" charset="-122"/>
              </a:endParaRPr>
            </a:p>
            <a:p>
              <a:r>
                <a:rPr lang="zh-CN" altLang="en-US" sz="1600" dirty="0" smtClean="0">
                  <a:solidFill>
                    <a:srgbClr val="005A9E"/>
                  </a:solidFill>
                  <a:latin typeface="方正韵动中黑简体" panose="02000000000000000000" pitchFamily="2" charset="-122"/>
                  <a:ea typeface="方正韵动中黑简体" panose="02000000000000000000" pitchFamily="2" charset="-122"/>
                </a:rPr>
                <a:t>季度</a:t>
              </a:r>
              <a:endParaRPr lang="zh-CN" altLang="en-US" sz="2400" dirty="0">
                <a:solidFill>
                  <a:srgbClr val="005A9E"/>
                </a:solidFill>
                <a:latin typeface="方正韵动中黑简体" panose="02000000000000000000" pitchFamily="2" charset="-122"/>
                <a:ea typeface="方正韵动中黑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400" advClick="0" advTm="0">
        <p14:doors dir="ver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fill="hold"/>
                                        <p:tgtEl>
                                          <p:spTgt spid="62"/>
                                        </p:tgtEl>
                                        <p:attrNameLst>
                                          <p:attrName>ppt_x</p:attrName>
                                        </p:attrNameLst>
                                      </p:cBhvr>
                                      <p:tavLst>
                                        <p:tav tm="0">
                                          <p:val>
                                            <p:strVal val="0-#ppt_w/2"/>
                                          </p:val>
                                        </p:tav>
                                        <p:tav tm="100000">
                                          <p:val>
                                            <p:strVal val="#ppt_x"/>
                                          </p:val>
                                        </p:tav>
                                      </p:tavLst>
                                    </p:anim>
                                    <p:anim calcmode="lin" valueType="num">
                                      <p:cBhvr additive="base">
                                        <p:cTn id="14" dur="500" fill="hold"/>
                                        <p:tgtEl>
                                          <p:spTgt spid="6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500" fill="hold"/>
                                        <p:tgtEl>
                                          <p:spTgt spid="61"/>
                                        </p:tgtEl>
                                        <p:attrNameLst>
                                          <p:attrName>ppt_x</p:attrName>
                                        </p:attrNameLst>
                                      </p:cBhvr>
                                      <p:tavLst>
                                        <p:tav tm="0">
                                          <p:val>
                                            <p:strVal val="0-#ppt_w/2"/>
                                          </p:val>
                                        </p:tav>
                                        <p:tav tm="100000">
                                          <p:val>
                                            <p:strVal val="#ppt_x"/>
                                          </p:val>
                                        </p:tav>
                                      </p:tavLst>
                                    </p:anim>
                                    <p:anim calcmode="lin" valueType="num">
                                      <p:cBhvr additive="base">
                                        <p:cTn id="1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59"/>
                                        </p:tgtEl>
                                        <p:attrNameLst>
                                          <p:attrName>style.visibility</p:attrName>
                                        </p:attrNameLst>
                                      </p:cBhvr>
                                      <p:to>
                                        <p:strVal val="visible"/>
                                      </p:to>
                                    </p:set>
                                    <p:anim calcmode="lin" valueType="num">
                                      <p:cBhvr>
                                        <p:cTn id="23" dur="500" fill="hold"/>
                                        <p:tgtEl>
                                          <p:spTgt spid="5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9"/>
                                        </p:tgtEl>
                                        <p:attrNameLst>
                                          <p:attrName>ppt_y</p:attrName>
                                        </p:attrNameLst>
                                      </p:cBhvr>
                                      <p:tavLst>
                                        <p:tav tm="0">
                                          <p:val>
                                            <p:strVal val="#ppt_y"/>
                                          </p:val>
                                        </p:tav>
                                        <p:tav tm="100000">
                                          <p:val>
                                            <p:strVal val="#ppt_y"/>
                                          </p:val>
                                        </p:tav>
                                      </p:tavLst>
                                    </p:anim>
                                    <p:anim calcmode="lin" valueType="num">
                                      <p:cBhvr>
                                        <p:cTn id="25" dur="500" fill="hold"/>
                                        <p:tgtEl>
                                          <p:spTgt spid="5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0-#ppt_h/2"/>
                                          </p:val>
                                        </p:tav>
                                        <p:tav tm="100000">
                                          <p:val>
                                            <p:strVal val="#ppt_y"/>
                                          </p:val>
                                        </p:tav>
                                      </p:tavLst>
                                    </p:anim>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right)">
                                      <p:cBhvr>
                                        <p:cTn id="37" dur="500"/>
                                        <p:tgtEl>
                                          <p:spTgt spid="67"/>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right)">
                                      <p:cBhvr>
                                        <p:cTn id="40" dur="500"/>
                                        <p:tgtEl>
                                          <p:spTgt spid="68"/>
                                        </p:tgtEl>
                                      </p:cBhvr>
                                    </p:animEffect>
                                  </p:childTnLst>
                                </p:cTn>
                              </p:par>
                            </p:childTnLst>
                          </p:cTn>
                        </p:par>
                        <p:par>
                          <p:cTn id="41" fill="hold">
                            <p:stCondLst>
                              <p:cond delay="1000"/>
                            </p:stCondLst>
                            <p:childTnLst>
                              <p:par>
                                <p:cTn id="42" presetID="22" presetClass="entr" presetSubtype="8" fill="hold" grpId="0" nodeType="afterEffect">
                                  <p:stCondLst>
                                    <p:cond delay="0"/>
                                  </p:stCondLst>
                                  <p:iterate type="lt">
                                    <p:tmPct val="30000"/>
                                  </p:iterate>
                                  <p:childTnLst>
                                    <p:set>
                                      <p:cBhvr>
                                        <p:cTn id="43" dur="1" fill="hold">
                                          <p:stCondLst>
                                            <p:cond delay="0"/>
                                          </p:stCondLst>
                                        </p:cTn>
                                        <p:tgtEl>
                                          <p:spTgt spid="71"/>
                                        </p:tgtEl>
                                        <p:attrNameLst>
                                          <p:attrName>style.visibility</p:attrName>
                                        </p:attrNameLst>
                                      </p:cBhvr>
                                      <p:to>
                                        <p:strVal val="visible"/>
                                      </p:to>
                                    </p:set>
                                    <p:animEffect transition="in" filter="wipe(left)">
                                      <p:cBhvr>
                                        <p:cTn id="44" dur="100"/>
                                        <p:tgtEl>
                                          <p:spTgt spid="71"/>
                                        </p:tgtEl>
                                      </p:cBhvr>
                                    </p:animEffect>
                                  </p:childTnLst>
                                </p:cTn>
                              </p:par>
                              <p:par>
                                <p:cTn id="45" presetID="36" presetClass="emph" presetSubtype="0" fill="hold" grpId="1" nodeType="withEffect">
                                  <p:stCondLst>
                                    <p:cond delay="0"/>
                                  </p:stCondLst>
                                  <p:iterate type="lt">
                                    <p:tmPct val="30000"/>
                                  </p:iterate>
                                  <p:childTnLst>
                                    <p:animScale>
                                      <p:cBhvr>
                                        <p:cTn id="46" dur="50" autoRev="1" fill="hold">
                                          <p:stCondLst>
                                            <p:cond delay="0"/>
                                          </p:stCondLst>
                                        </p:cTn>
                                        <p:tgtEl>
                                          <p:spTgt spid="71"/>
                                        </p:tgtEl>
                                      </p:cBhvr>
                                      <p:to x="80000" y="100000"/>
                                    </p:animScale>
                                    <p:anim by="(#ppt_w*0.10)" calcmode="lin" valueType="num">
                                      <p:cBhvr>
                                        <p:cTn id="47" dur="50" autoRev="1" fill="hold">
                                          <p:stCondLst>
                                            <p:cond delay="0"/>
                                          </p:stCondLst>
                                        </p:cTn>
                                        <p:tgtEl>
                                          <p:spTgt spid="71"/>
                                        </p:tgtEl>
                                        <p:attrNameLst>
                                          <p:attrName>ppt_x</p:attrName>
                                        </p:attrNameLst>
                                      </p:cBhvr>
                                    </p:anim>
                                    <p:anim by="(-#ppt_w*0.10)" calcmode="lin" valueType="num">
                                      <p:cBhvr>
                                        <p:cTn id="48" dur="50" autoRev="1" fill="hold">
                                          <p:stCondLst>
                                            <p:cond delay="0"/>
                                          </p:stCondLst>
                                        </p:cTn>
                                        <p:tgtEl>
                                          <p:spTgt spid="71"/>
                                        </p:tgtEl>
                                        <p:attrNameLst>
                                          <p:attrName>ppt_y</p:attrName>
                                        </p:attrNameLst>
                                      </p:cBhvr>
                                    </p:anim>
                                    <p:animRot by="-480000">
                                      <p:cBhvr>
                                        <p:cTn id="49" dur="50" autoRev="1" fill="hold">
                                          <p:stCondLst>
                                            <p:cond delay="0"/>
                                          </p:stCondLst>
                                        </p:cTn>
                                        <p:tgtEl>
                                          <p:spTgt spid="71"/>
                                        </p:tgtEl>
                                        <p:attrNameLst>
                                          <p:attrName>r</p:attrName>
                                        </p:attrNameLst>
                                      </p:cBhvr>
                                    </p:animRot>
                                  </p:childTnLst>
                                </p:cTn>
                              </p:par>
                            </p:childTnLst>
                          </p:cTn>
                        </p:par>
                        <p:par>
                          <p:cTn id="50" fill="hold">
                            <p:stCondLst>
                              <p:cond delay="1549"/>
                            </p:stCondLst>
                            <p:childTnLst>
                              <p:par>
                                <p:cTn id="51" presetID="2" presetClass="entr" presetSubtype="1" fill="hold" nodeType="after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additive="base">
                                        <p:cTn id="53" dur="500" fill="hold"/>
                                        <p:tgtEl>
                                          <p:spTgt spid="80"/>
                                        </p:tgtEl>
                                        <p:attrNameLst>
                                          <p:attrName>ppt_x</p:attrName>
                                        </p:attrNameLst>
                                      </p:cBhvr>
                                      <p:tavLst>
                                        <p:tav tm="0">
                                          <p:val>
                                            <p:strVal val="#ppt_x"/>
                                          </p:val>
                                        </p:tav>
                                        <p:tav tm="100000">
                                          <p:val>
                                            <p:strVal val="#ppt_x"/>
                                          </p:val>
                                        </p:tav>
                                      </p:tavLst>
                                    </p:anim>
                                    <p:anim calcmode="lin" valueType="num">
                                      <p:cBhvr additive="base">
                                        <p:cTn id="54" dur="500" fill="hold"/>
                                        <p:tgtEl>
                                          <p:spTgt spid="80"/>
                                        </p:tgtEl>
                                        <p:attrNameLst>
                                          <p:attrName>ppt_y</p:attrName>
                                        </p:attrNameLst>
                                      </p:cBhvr>
                                      <p:tavLst>
                                        <p:tav tm="0">
                                          <p:val>
                                            <p:strVal val="0-#ppt_h/2"/>
                                          </p:val>
                                        </p:tav>
                                        <p:tav tm="100000">
                                          <p:val>
                                            <p:strVal val="#ppt_y"/>
                                          </p:val>
                                        </p:tav>
                                      </p:tavLst>
                                    </p:anim>
                                  </p:childTnLst>
                                </p:cTn>
                              </p:par>
                            </p:childTnLst>
                          </p:cTn>
                        </p:par>
                        <p:par>
                          <p:cTn id="55" fill="hold">
                            <p:stCondLst>
                              <p:cond delay="2049"/>
                            </p:stCondLst>
                            <p:childTnLst>
                              <p:par>
                                <p:cTn id="56" presetID="22" presetClass="entr" presetSubtype="1"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wipe(up)">
                                      <p:cBhvr>
                                        <p:cTn id="58" dur="500"/>
                                        <p:tgtEl>
                                          <p:spTgt spid="70"/>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par>
                          <p:cTn id="62" fill="hold">
                            <p:stCondLst>
                              <p:cond delay="2549"/>
                            </p:stCondLst>
                            <p:childTnLst>
                              <p:par>
                                <p:cTn id="63" presetID="2" presetClass="entr" presetSubtype="1" fill="hold" nodeType="afterEffect">
                                  <p:stCondLst>
                                    <p:cond delay="0"/>
                                  </p:stCondLst>
                                  <p:childTnLst>
                                    <p:set>
                                      <p:cBhvr>
                                        <p:cTn id="64" dur="1" fill="hold">
                                          <p:stCondLst>
                                            <p:cond delay="0"/>
                                          </p:stCondLst>
                                        </p:cTn>
                                        <p:tgtEl>
                                          <p:spTgt spid="86"/>
                                        </p:tgtEl>
                                        <p:attrNameLst>
                                          <p:attrName>style.visibility</p:attrName>
                                        </p:attrNameLst>
                                      </p:cBhvr>
                                      <p:to>
                                        <p:strVal val="visible"/>
                                      </p:to>
                                    </p:set>
                                    <p:anim calcmode="lin" valueType="num">
                                      <p:cBhvr additive="base">
                                        <p:cTn id="65" dur="500" fill="hold"/>
                                        <p:tgtEl>
                                          <p:spTgt spid="86"/>
                                        </p:tgtEl>
                                        <p:attrNameLst>
                                          <p:attrName>ppt_x</p:attrName>
                                        </p:attrNameLst>
                                      </p:cBhvr>
                                      <p:tavLst>
                                        <p:tav tm="0">
                                          <p:val>
                                            <p:strVal val="#ppt_x"/>
                                          </p:val>
                                        </p:tav>
                                        <p:tav tm="100000">
                                          <p:val>
                                            <p:strVal val="#ppt_x"/>
                                          </p:val>
                                        </p:tav>
                                      </p:tavLst>
                                    </p:anim>
                                    <p:anim calcmode="lin" valueType="num">
                                      <p:cBhvr additive="base">
                                        <p:cTn id="66" dur="500" fill="hold"/>
                                        <p:tgtEl>
                                          <p:spTgt spid="86"/>
                                        </p:tgtEl>
                                        <p:attrNameLst>
                                          <p:attrName>ppt_y</p:attrName>
                                        </p:attrNameLst>
                                      </p:cBhvr>
                                      <p:tavLst>
                                        <p:tav tm="0">
                                          <p:val>
                                            <p:strVal val="0-#ppt_h/2"/>
                                          </p:val>
                                        </p:tav>
                                        <p:tav tm="100000">
                                          <p:val>
                                            <p:strVal val="#ppt_y"/>
                                          </p:val>
                                        </p:tav>
                                      </p:tavLst>
                                    </p:anim>
                                  </p:childTnLst>
                                </p:cTn>
                              </p:par>
                            </p:childTnLst>
                          </p:cTn>
                        </p:par>
                        <p:par>
                          <p:cTn id="67" fill="hold">
                            <p:stCondLst>
                              <p:cond delay="3049"/>
                            </p:stCondLst>
                            <p:childTnLst>
                              <p:par>
                                <p:cTn id="68" presetID="22" presetClass="entr" presetSubtype="8" fill="hold" grpId="0"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left)">
                                      <p:cBhvr>
                                        <p:cTn id="70" dur="500"/>
                                        <p:tgtEl>
                                          <p:spTgt spid="63"/>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wipe(left)">
                                      <p:cBhvr>
                                        <p:cTn id="73" dur="500"/>
                                        <p:tgtEl>
                                          <p:spTgt spid="64"/>
                                        </p:tgtEl>
                                      </p:cBhvr>
                                    </p:animEffect>
                                  </p:childTnLst>
                                </p:cTn>
                              </p:par>
                            </p:childTnLst>
                          </p:cTn>
                        </p:par>
                        <p:par>
                          <p:cTn id="74" fill="hold">
                            <p:stCondLst>
                              <p:cond delay="3549"/>
                            </p:stCondLst>
                            <p:childTnLst>
                              <p:par>
                                <p:cTn id="75" presetID="22" presetClass="entr" presetSubtype="8" fill="hold" grpId="0" nodeType="afterEffect">
                                  <p:stCondLst>
                                    <p:cond delay="0"/>
                                  </p:stCondLst>
                                  <p:iterate type="lt">
                                    <p:tmPct val="30000"/>
                                  </p:iterate>
                                  <p:childTnLst>
                                    <p:set>
                                      <p:cBhvr>
                                        <p:cTn id="76" dur="1" fill="hold">
                                          <p:stCondLst>
                                            <p:cond delay="0"/>
                                          </p:stCondLst>
                                        </p:cTn>
                                        <p:tgtEl>
                                          <p:spTgt spid="72"/>
                                        </p:tgtEl>
                                        <p:attrNameLst>
                                          <p:attrName>style.visibility</p:attrName>
                                        </p:attrNameLst>
                                      </p:cBhvr>
                                      <p:to>
                                        <p:strVal val="visible"/>
                                      </p:to>
                                    </p:set>
                                    <p:animEffect transition="in" filter="wipe(left)">
                                      <p:cBhvr>
                                        <p:cTn id="77" dur="100"/>
                                        <p:tgtEl>
                                          <p:spTgt spid="72"/>
                                        </p:tgtEl>
                                      </p:cBhvr>
                                    </p:animEffect>
                                  </p:childTnLst>
                                </p:cTn>
                              </p:par>
                              <p:par>
                                <p:cTn id="78" presetID="36" presetClass="emph" presetSubtype="0" fill="hold" grpId="1" nodeType="withEffect">
                                  <p:stCondLst>
                                    <p:cond delay="0"/>
                                  </p:stCondLst>
                                  <p:iterate type="lt">
                                    <p:tmPct val="30000"/>
                                  </p:iterate>
                                  <p:childTnLst>
                                    <p:animScale>
                                      <p:cBhvr>
                                        <p:cTn id="79" dur="50" autoRev="1" fill="hold">
                                          <p:stCondLst>
                                            <p:cond delay="0"/>
                                          </p:stCondLst>
                                        </p:cTn>
                                        <p:tgtEl>
                                          <p:spTgt spid="72"/>
                                        </p:tgtEl>
                                      </p:cBhvr>
                                      <p:to x="80000" y="100000"/>
                                    </p:animScale>
                                    <p:anim by="(#ppt_w*0.10)" calcmode="lin" valueType="num">
                                      <p:cBhvr>
                                        <p:cTn id="80" dur="50" autoRev="1" fill="hold">
                                          <p:stCondLst>
                                            <p:cond delay="0"/>
                                          </p:stCondLst>
                                        </p:cTn>
                                        <p:tgtEl>
                                          <p:spTgt spid="72"/>
                                        </p:tgtEl>
                                        <p:attrNameLst>
                                          <p:attrName>ppt_x</p:attrName>
                                        </p:attrNameLst>
                                      </p:cBhvr>
                                    </p:anim>
                                    <p:anim by="(-#ppt_w*0.10)" calcmode="lin" valueType="num">
                                      <p:cBhvr>
                                        <p:cTn id="81" dur="50" autoRev="1" fill="hold">
                                          <p:stCondLst>
                                            <p:cond delay="0"/>
                                          </p:stCondLst>
                                        </p:cTn>
                                        <p:tgtEl>
                                          <p:spTgt spid="72"/>
                                        </p:tgtEl>
                                        <p:attrNameLst>
                                          <p:attrName>ppt_y</p:attrName>
                                        </p:attrNameLst>
                                      </p:cBhvr>
                                    </p:anim>
                                    <p:animRot by="-480000">
                                      <p:cBhvr>
                                        <p:cTn id="82" dur="50" autoRev="1" fill="hold">
                                          <p:stCondLst>
                                            <p:cond delay="0"/>
                                          </p:stCondLst>
                                        </p:cTn>
                                        <p:tgtEl>
                                          <p:spTgt spid="72"/>
                                        </p:tgtEl>
                                        <p:attrNameLst>
                                          <p:attrName>r</p:attrName>
                                        </p:attrNameLst>
                                      </p:cBhvr>
                                    </p:animRot>
                                  </p:childTnLst>
                                </p:cTn>
                              </p:par>
                            </p:childTnLst>
                          </p:cTn>
                        </p:par>
                        <p:par>
                          <p:cTn id="83" fill="hold">
                            <p:stCondLst>
                              <p:cond delay="4099"/>
                            </p:stCondLst>
                            <p:childTnLst>
                              <p:par>
                                <p:cTn id="84" presetID="2" presetClass="entr" presetSubtype="1" fill="hold" nodeType="afterEffect">
                                  <p:stCondLst>
                                    <p:cond delay="0"/>
                                  </p:stCondLst>
                                  <p:childTnLst>
                                    <p:set>
                                      <p:cBhvr>
                                        <p:cTn id="85" dur="1" fill="hold">
                                          <p:stCondLst>
                                            <p:cond delay="0"/>
                                          </p:stCondLst>
                                        </p:cTn>
                                        <p:tgtEl>
                                          <p:spTgt spid="143"/>
                                        </p:tgtEl>
                                        <p:attrNameLst>
                                          <p:attrName>style.visibility</p:attrName>
                                        </p:attrNameLst>
                                      </p:cBhvr>
                                      <p:to>
                                        <p:strVal val="visible"/>
                                      </p:to>
                                    </p:set>
                                    <p:anim calcmode="lin" valueType="num">
                                      <p:cBhvr additive="base">
                                        <p:cTn id="86" dur="500" fill="hold"/>
                                        <p:tgtEl>
                                          <p:spTgt spid="143"/>
                                        </p:tgtEl>
                                        <p:attrNameLst>
                                          <p:attrName>ppt_x</p:attrName>
                                        </p:attrNameLst>
                                      </p:cBhvr>
                                      <p:tavLst>
                                        <p:tav tm="0">
                                          <p:val>
                                            <p:strVal val="#ppt_x"/>
                                          </p:val>
                                        </p:tav>
                                        <p:tav tm="100000">
                                          <p:val>
                                            <p:strVal val="#ppt_x"/>
                                          </p:val>
                                        </p:tav>
                                      </p:tavLst>
                                    </p:anim>
                                    <p:anim calcmode="lin" valueType="num">
                                      <p:cBhvr additive="base">
                                        <p:cTn id="87" dur="500" fill="hold"/>
                                        <p:tgtEl>
                                          <p:spTgt spid="143"/>
                                        </p:tgtEl>
                                        <p:attrNameLst>
                                          <p:attrName>ppt_y</p:attrName>
                                        </p:attrNameLst>
                                      </p:cBhvr>
                                      <p:tavLst>
                                        <p:tav tm="0">
                                          <p:val>
                                            <p:strVal val="0-#ppt_h/2"/>
                                          </p:val>
                                        </p:tav>
                                        <p:tav tm="100000">
                                          <p:val>
                                            <p:strVal val="#ppt_y"/>
                                          </p:val>
                                        </p:tav>
                                      </p:tavLst>
                                    </p:anim>
                                  </p:childTnLst>
                                </p:cTn>
                              </p:par>
                            </p:childTnLst>
                          </p:cTn>
                        </p:par>
                        <p:par>
                          <p:cTn id="88" fill="hold">
                            <p:stCondLst>
                              <p:cond delay="4599"/>
                            </p:stCondLst>
                            <p:childTnLst>
                              <p:par>
                                <p:cTn id="89" presetID="22" presetClass="entr" presetSubtype="1"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wipe(up)">
                                      <p:cBhvr>
                                        <p:cTn id="91" dur="500"/>
                                        <p:tgtEl>
                                          <p:spTgt spid="66"/>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wipe(up)">
                                      <p:cBhvr>
                                        <p:cTn id="94" dur="500"/>
                                        <p:tgtEl>
                                          <p:spTgt spid="65"/>
                                        </p:tgtEl>
                                      </p:cBhvr>
                                    </p:animEffect>
                                  </p:childTnLst>
                                </p:cTn>
                              </p:par>
                            </p:childTnLst>
                          </p:cTn>
                        </p:par>
                        <p:par>
                          <p:cTn id="95" fill="hold">
                            <p:stCondLst>
                              <p:cond delay="5099"/>
                            </p:stCondLst>
                            <p:childTnLst>
                              <p:par>
                                <p:cTn id="96" presetID="2" presetClass="entr" presetSubtype="1" fill="hold" nodeType="afterEffect">
                                  <p:stCondLst>
                                    <p:cond delay="0"/>
                                  </p:stCondLst>
                                  <p:childTnLst>
                                    <p:set>
                                      <p:cBhvr>
                                        <p:cTn id="97" dur="1" fill="hold">
                                          <p:stCondLst>
                                            <p:cond delay="0"/>
                                          </p:stCondLst>
                                        </p:cTn>
                                        <p:tgtEl>
                                          <p:spTgt spid="149"/>
                                        </p:tgtEl>
                                        <p:attrNameLst>
                                          <p:attrName>style.visibility</p:attrName>
                                        </p:attrNameLst>
                                      </p:cBhvr>
                                      <p:to>
                                        <p:strVal val="visible"/>
                                      </p:to>
                                    </p:set>
                                    <p:anim calcmode="lin" valueType="num">
                                      <p:cBhvr additive="base">
                                        <p:cTn id="98" dur="500" fill="hold"/>
                                        <p:tgtEl>
                                          <p:spTgt spid="149"/>
                                        </p:tgtEl>
                                        <p:attrNameLst>
                                          <p:attrName>ppt_x</p:attrName>
                                        </p:attrNameLst>
                                      </p:cBhvr>
                                      <p:tavLst>
                                        <p:tav tm="0">
                                          <p:val>
                                            <p:strVal val="#ppt_x"/>
                                          </p:val>
                                        </p:tav>
                                        <p:tav tm="100000">
                                          <p:val>
                                            <p:strVal val="#ppt_x"/>
                                          </p:val>
                                        </p:tav>
                                      </p:tavLst>
                                    </p:anim>
                                    <p:anim calcmode="lin" valueType="num">
                                      <p:cBhvr additive="base">
                                        <p:cTn id="99" dur="500" fill="hold"/>
                                        <p:tgtEl>
                                          <p:spTgt spid="149"/>
                                        </p:tgtEl>
                                        <p:attrNameLst>
                                          <p:attrName>ppt_y</p:attrName>
                                        </p:attrNameLst>
                                      </p:cBhvr>
                                      <p:tavLst>
                                        <p:tav tm="0">
                                          <p:val>
                                            <p:strVal val="0-#ppt_h/2"/>
                                          </p:val>
                                        </p:tav>
                                        <p:tav tm="100000">
                                          <p:val>
                                            <p:strVal val="#ppt_y"/>
                                          </p:val>
                                        </p:tav>
                                      </p:tavLst>
                                    </p:anim>
                                  </p:childTnLst>
                                </p:cTn>
                              </p:par>
                            </p:childTnLst>
                          </p:cTn>
                        </p:par>
                        <p:par>
                          <p:cTn id="100" fill="hold">
                            <p:stCondLst>
                              <p:cond delay="5599"/>
                            </p:stCondLst>
                            <p:childTnLst>
                              <p:par>
                                <p:cTn id="101" presetID="22" presetClass="entr" presetSubtype="2" fill="hold" grpId="0" nodeType="after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wipe(right)">
                                      <p:cBhvr>
                                        <p:cTn id="103" dur="500"/>
                                        <p:tgtEl>
                                          <p:spTgt spid="57"/>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right)">
                                      <p:cBhvr>
                                        <p:cTn id="106" dur="500"/>
                                        <p:tgtEl>
                                          <p:spTgt spid="58"/>
                                        </p:tgtEl>
                                      </p:cBhvr>
                                    </p:animEffect>
                                  </p:childTnLst>
                                </p:cTn>
                              </p:par>
                            </p:childTnLst>
                          </p:cTn>
                        </p:par>
                        <p:par>
                          <p:cTn id="107" fill="hold">
                            <p:stCondLst>
                              <p:cond delay="6099"/>
                            </p:stCondLst>
                            <p:childTnLst>
                              <p:par>
                                <p:cTn id="108" presetID="22" presetClass="entr" presetSubtype="8" fill="hold" grpId="0" nodeType="afterEffect">
                                  <p:stCondLst>
                                    <p:cond delay="0"/>
                                  </p:stCondLst>
                                  <p:iterate type="lt">
                                    <p:tmPct val="30000"/>
                                  </p:iterate>
                                  <p:childTnLst>
                                    <p:set>
                                      <p:cBhvr>
                                        <p:cTn id="109" dur="1" fill="hold">
                                          <p:stCondLst>
                                            <p:cond delay="0"/>
                                          </p:stCondLst>
                                        </p:cTn>
                                        <p:tgtEl>
                                          <p:spTgt spid="73"/>
                                        </p:tgtEl>
                                        <p:attrNameLst>
                                          <p:attrName>style.visibility</p:attrName>
                                        </p:attrNameLst>
                                      </p:cBhvr>
                                      <p:to>
                                        <p:strVal val="visible"/>
                                      </p:to>
                                    </p:set>
                                    <p:animEffect transition="in" filter="wipe(left)">
                                      <p:cBhvr>
                                        <p:cTn id="110" dur="100"/>
                                        <p:tgtEl>
                                          <p:spTgt spid="73"/>
                                        </p:tgtEl>
                                      </p:cBhvr>
                                    </p:animEffect>
                                  </p:childTnLst>
                                </p:cTn>
                              </p:par>
                              <p:par>
                                <p:cTn id="111" presetID="36" presetClass="emph" presetSubtype="0" fill="hold" grpId="1" nodeType="withEffect">
                                  <p:stCondLst>
                                    <p:cond delay="0"/>
                                  </p:stCondLst>
                                  <p:iterate type="lt">
                                    <p:tmPct val="30000"/>
                                  </p:iterate>
                                  <p:childTnLst>
                                    <p:animScale>
                                      <p:cBhvr>
                                        <p:cTn id="112" dur="50" autoRev="1" fill="hold">
                                          <p:stCondLst>
                                            <p:cond delay="0"/>
                                          </p:stCondLst>
                                        </p:cTn>
                                        <p:tgtEl>
                                          <p:spTgt spid="73"/>
                                        </p:tgtEl>
                                      </p:cBhvr>
                                      <p:to x="80000" y="100000"/>
                                    </p:animScale>
                                    <p:anim by="(#ppt_w*0.10)" calcmode="lin" valueType="num">
                                      <p:cBhvr>
                                        <p:cTn id="113" dur="50" autoRev="1" fill="hold">
                                          <p:stCondLst>
                                            <p:cond delay="0"/>
                                          </p:stCondLst>
                                        </p:cTn>
                                        <p:tgtEl>
                                          <p:spTgt spid="73"/>
                                        </p:tgtEl>
                                        <p:attrNameLst>
                                          <p:attrName>ppt_x</p:attrName>
                                        </p:attrNameLst>
                                      </p:cBhvr>
                                    </p:anim>
                                    <p:anim by="(-#ppt_w*0.10)" calcmode="lin" valueType="num">
                                      <p:cBhvr>
                                        <p:cTn id="114" dur="50" autoRev="1" fill="hold">
                                          <p:stCondLst>
                                            <p:cond delay="0"/>
                                          </p:stCondLst>
                                        </p:cTn>
                                        <p:tgtEl>
                                          <p:spTgt spid="73"/>
                                        </p:tgtEl>
                                        <p:attrNameLst>
                                          <p:attrName>ppt_y</p:attrName>
                                        </p:attrNameLst>
                                      </p:cBhvr>
                                    </p:anim>
                                    <p:animRot by="-480000">
                                      <p:cBhvr>
                                        <p:cTn id="115" dur="50" autoRev="1" fill="hold">
                                          <p:stCondLst>
                                            <p:cond delay="0"/>
                                          </p:stCondLst>
                                        </p:cTn>
                                        <p:tgtEl>
                                          <p:spTgt spid="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animBg="1"/>
      <p:bldP spid="57" grpId="0" animBg="1"/>
      <p:bldP spid="58" grpId="0" animBg="1"/>
      <p:bldP spid="63" grpId="0" animBg="1"/>
      <p:bldP spid="64" grpId="0" animBg="1"/>
      <p:bldP spid="65" grpId="0" animBg="1"/>
      <p:bldP spid="66" grpId="0" animBg="1"/>
      <p:bldP spid="67" grpId="0" animBg="1"/>
      <p:bldP spid="68" grpId="0" animBg="1"/>
      <p:bldP spid="69" grpId="0" animBg="1"/>
      <p:bldP spid="70" grpId="0" animBg="1"/>
      <p:bldP spid="71" grpId="0"/>
      <p:bldP spid="71" grpId="1"/>
      <p:bldP spid="72" grpId="0"/>
      <p:bldP spid="72" grpId="1"/>
      <p:bldP spid="73" grpId="0"/>
      <p:bldP spid="7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100870" y="250030"/>
            <a:ext cx="1050290" cy="344170"/>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项目介绍</a:t>
            </a:r>
            <a:endParaRPr lang="zh-CN" altLang="en-US" sz="1800" dirty="0" smtClean="0">
              <a:solidFill>
                <a:schemeClr val="bg1"/>
              </a:solidFill>
              <a:latin typeface="方正兰亭粗黑简体" panose="02000000000000000000" pitchFamily="2" charset="-122"/>
              <a:ea typeface="方正兰亭粗黑简体" panose="02000000000000000000" pitchFamily="2" charset="-122"/>
            </a:endParaRPr>
          </a:p>
        </p:txBody>
      </p:sp>
      <p:sp>
        <p:nvSpPr>
          <p:cNvPr id="37" name="任意多边形 36"/>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8" name="TextBox 37"/>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9" name="流程图: 摘录 3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106" name="灯片编号占位符 38"/>
          <p:cNvSpPr txBox="1"/>
          <p:nvPr/>
        </p:nvSpPr>
        <p:spPr>
          <a:xfrm>
            <a:off x="2953192" y="5405626"/>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1EE9E8-4134-49B0-9AA7-3089E6521627}" type="slidenum">
              <a:rPr lang="en-US" smtClean="0">
                <a:solidFill>
                  <a:prstClr val="black">
                    <a:tint val="75000"/>
                  </a:prstClr>
                </a:solidFill>
              </a:rPr>
            </a:fld>
            <a:endParaRPr lang="en-US">
              <a:solidFill>
                <a:prstClr val="black">
                  <a:tint val="75000"/>
                </a:prstClr>
              </a:solidFill>
            </a:endParaRPr>
          </a:p>
        </p:txBody>
      </p:sp>
      <p:sp>
        <p:nvSpPr>
          <p:cNvPr id="43" name="圆角矩形 42"/>
          <p:cNvSpPr/>
          <p:nvPr/>
        </p:nvSpPr>
        <p:spPr>
          <a:xfrm>
            <a:off x="3865402" y="204025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4" name="圆角矩形 43"/>
          <p:cNvSpPr/>
          <p:nvPr/>
        </p:nvSpPr>
        <p:spPr>
          <a:xfrm>
            <a:off x="5585678" y="204025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圆角矩形 45"/>
          <p:cNvSpPr/>
          <p:nvPr/>
        </p:nvSpPr>
        <p:spPr>
          <a:xfrm>
            <a:off x="2239886" y="204025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47" name="组合 46"/>
          <p:cNvGrpSpPr/>
          <p:nvPr/>
        </p:nvGrpSpPr>
        <p:grpSpPr bwMode="auto">
          <a:xfrm>
            <a:off x="3600609" y="1173718"/>
            <a:ext cx="1918097" cy="681038"/>
            <a:chOff x="0" y="0"/>
            <a:chExt cx="2636520" cy="1447800"/>
          </a:xfrm>
        </p:grpSpPr>
        <p:sp>
          <p:nvSpPr>
            <p:cNvPr id="48" name="任意多边形 4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49" name="文本框 24"/>
            <p:cNvSpPr>
              <a:spLocks noChangeArrowheads="1"/>
            </p:cNvSpPr>
            <p:nvPr/>
          </p:nvSpPr>
          <p:spPr bwMode="auto">
            <a:xfrm>
              <a:off x="304995" y="381696"/>
              <a:ext cx="2230360" cy="68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500">
                  <a:solidFill>
                    <a:schemeClr val="bg1"/>
                  </a:solidFill>
                  <a:latin typeface="+mj-ea"/>
                  <a:ea typeface="+mj-ea"/>
                  <a:sym typeface="Arial" panose="020B0604020202020204" pitchFamily="34" charset="0"/>
                </a:rPr>
                <a:t>认识清华</a:t>
              </a:r>
              <a:endParaRPr lang="zh-CN" altLang="en-US" sz="1500">
                <a:solidFill>
                  <a:schemeClr val="bg1"/>
                </a:solidFill>
                <a:latin typeface="+mj-ea"/>
                <a:ea typeface="+mj-ea"/>
                <a:sym typeface="Arial" panose="020B0604020202020204" pitchFamily="34" charset="0"/>
              </a:endParaRPr>
            </a:p>
          </p:txBody>
        </p:sp>
      </p:grpSp>
      <p:grpSp>
        <p:nvGrpSpPr>
          <p:cNvPr id="50" name="组合 2"/>
          <p:cNvGrpSpPr/>
          <p:nvPr/>
        </p:nvGrpSpPr>
        <p:grpSpPr bwMode="auto">
          <a:xfrm>
            <a:off x="1998028" y="1173718"/>
            <a:ext cx="1918097" cy="681038"/>
            <a:chOff x="0" y="0"/>
            <a:chExt cx="2636520" cy="1447800"/>
          </a:xfrm>
        </p:grpSpPr>
        <p:sp>
          <p:nvSpPr>
            <p:cNvPr id="51" name="任意多边形 4"/>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52" name="文本框 25"/>
            <p:cNvSpPr>
              <a:spLocks noChangeArrowheads="1"/>
            </p:cNvSpPr>
            <p:nvPr/>
          </p:nvSpPr>
          <p:spPr bwMode="auto">
            <a:xfrm>
              <a:off x="272839" y="332420"/>
              <a:ext cx="2293960" cy="78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dirty="0">
                  <a:solidFill>
                    <a:schemeClr val="bg1"/>
                  </a:solidFill>
                  <a:latin typeface="+mj-ea"/>
                  <a:ea typeface="+mj-ea"/>
                  <a:sym typeface="Arial" panose="020B0604020202020204" pitchFamily="34" charset="0"/>
                </a:rPr>
                <a:t>认识自己</a:t>
              </a:r>
              <a:endParaRPr lang="zh-CN" altLang="en-US" sz="1500" dirty="0">
                <a:solidFill>
                  <a:schemeClr val="bg1"/>
                </a:solidFill>
                <a:latin typeface="+mj-ea"/>
                <a:ea typeface="+mj-ea"/>
                <a:sym typeface="Arial" panose="020B0604020202020204" pitchFamily="34" charset="0"/>
              </a:endParaRPr>
            </a:p>
          </p:txBody>
        </p:sp>
      </p:grpSp>
      <p:grpSp>
        <p:nvGrpSpPr>
          <p:cNvPr id="56" name="组合 22"/>
          <p:cNvGrpSpPr/>
          <p:nvPr/>
        </p:nvGrpSpPr>
        <p:grpSpPr bwMode="auto">
          <a:xfrm>
            <a:off x="5204381" y="1173718"/>
            <a:ext cx="1918097" cy="681038"/>
            <a:chOff x="0" y="0"/>
            <a:chExt cx="2636520" cy="1447800"/>
          </a:xfrm>
        </p:grpSpPr>
        <p:sp>
          <p:nvSpPr>
            <p:cNvPr id="57" name="任意多边形 6"/>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58" name="文本框 27"/>
            <p:cNvSpPr>
              <a:spLocks noChangeArrowheads="1"/>
            </p:cNvSpPr>
            <p:nvPr/>
          </p:nvSpPr>
          <p:spPr bwMode="auto">
            <a:xfrm>
              <a:off x="330619" y="332425"/>
              <a:ext cx="2205655" cy="78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a:solidFill>
                    <a:schemeClr val="bg1"/>
                  </a:solidFill>
                  <a:latin typeface="+mj-ea"/>
                  <a:ea typeface="+mj-ea"/>
                  <a:sym typeface="Arial" panose="020B0604020202020204" pitchFamily="34" charset="0"/>
                </a:rPr>
                <a:t>清华与我</a:t>
              </a:r>
              <a:endParaRPr lang="zh-CN" altLang="en-US" sz="1500">
                <a:solidFill>
                  <a:schemeClr val="bg1"/>
                </a:solidFill>
                <a:latin typeface="+mj-ea"/>
                <a:ea typeface="+mj-ea"/>
                <a:sym typeface="Arial" panose="020B0604020202020204" pitchFamily="34" charset="0"/>
              </a:endParaRPr>
            </a:p>
          </p:txBody>
        </p:sp>
      </p:grpSp>
      <p:sp>
        <p:nvSpPr>
          <p:cNvPr id="60" name="矩形 32"/>
          <p:cNvSpPr>
            <a:spLocks noChangeArrowheads="1"/>
          </p:cNvSpPr>
          <p:nvPr/>
        </p:nvSpPr>
        <p:spPr bwMode="auto">
          <a:xfrm>
            <a:off x="2387643" y="2063115"/>
            <a:ext cx="715010"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700" dirty="0" smtClean="0">
                <a:solidFill>
                  <a:srgbClr val="005A9E"/>
                </a:solidFill>
                <a:sym typeface="方正兰亭黑_GBK" panose="02000000000000000000" pitchFamily="2" charset="-122"/>
              </a:rPr>
              <a:t>step1</a:t>
            </a:r>
            <a:endParaRPr lang="en-US" altLang="zh-CN" sz="1700" dirty="0" smtClean="0">
              <a:solidFill>
                <a:srgbClr val="005A9E"/>
              </a:solidFill>
              <a:sym typeface="方正兰亭黑_GBK" panose="02000000000000000000" pitchFamily="2" charset="-122"/>
            </a:endParaRPr>
          </a:p>
        </p:txBody>
      </p:sp>
      <p:sp>
        <p:nvSpPr>
          <p:cNvPr id="61" name="矩形 47"/>
          <p:cNvSpPr>
            <a:spLocks noChangeArrowheads="1"/>
          </p:cNvSpPr>
          <p:nvPr/>
        </p:nvSpPr>
        <p:spPr bwMode="auto">
          <a:xfrm>
            <a:off x="2032557" y="2422684"/>
            <a:ext cx="1431131" cy="108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l"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latin typeface="宋体" panose="02010600030101010101" pitchFamily="2" charset="-122"/>
                <a:ea typeface="宋体" panose="02010600030101010101" pitchFamily="2" charset="-122"/>
                <a:sym typeface="方正兰亭黑_GBK" panose="02000000000000000000" pitchFamily="2" charset="-122"/>
              </a:rPr>
              <a:t>·</a:t>
            </a:r>
            <a:r>
              <a:rPr lang="zh-CN" altLang="en-US" sz="1100" dirty="0">
                <a:solidFill>
                  <a:schemeClr val="tx1">
                    <a:lumMod val="65000"/>
                    <a:lumOff val="35000"/>
                  </a:schemeClr>
                </a:solidFill>
                <a:latin typeface="+mj-ea"/>
                <a:ea typeface="+mj-ea"/>
                <a:sym typeface="方正兰亭黑_GBK" panose="02000000000000000000" pitchFamily="2" charset="-122"/>
              </a:rPr>
              <a:t>运用</a:t>
            </a:r>
            <a:r>
              <a:rPr lang="en-US" altLang="zh-CN" sz="1100" dirty="0">
                <a:solidFill>
                  <a:schemeClr val="tx1">
                    <a:lumMod val="65000"/>
                    <a:lumOff val="35000"/>
                  </a:schemeClr>
                </a:solidFill>
                <a:latin typeface="+mj-ea"/>
                <a:ea typeface="+mj-ea"/>
                <a:sym typeface="方正兰亭黑_GBK" panose="02000000000000000000" pitchFamily="2" charset="-122"/>
              </a:rPr>
              <a:t>Standout2.0</a:t>
            </a:r>
            <a:r>
              <a:rPr lang="zh-CN" altLang="en-US" sz="1100" dirty="0">
                <a:solidFill>
                  <a:schemeClr val="tx1">
                    <a:lumMod val="65000"/>
                    <a:lumOff val="35000"/>
                  </a:schemeClr>
                </a:solidFill>
                <a:latin typeface="+mj-ea"/>
                <a:ea typeface="+mj-ea"/>
                <a:sym typeface="方正兰亭黑_GBK" panose="02000000000000000000" pitchFamily="2" charset="-122"/>
              </a:rPr>
              <a:t>发现自己的优势</a:t>
            </a:r>
            <a:endParaRPr lang="zh-CN" altLang="en-US" sz="1100" dirty="0">
              <a:solidFill>
                <a:schemeClr val="tx1">
                  <a:lumMod val="65000"/>
                  <a:lumOff val="35000"/>
                </a:schemeClr>
              </a:solidFill>
              <a:latin typeface="+mj-ea"/>
              <a:ea typeface="+mj-ea"/>
              <a:sym typeface="方正兰亭黑_GBK" panose="02000000000000000000" pitchFamily="2" charset="-122"/>
            </a:endParaRPr>
          </a:p>
          <a:p>
            <a:pPr algn="l"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latin typeface="宋体" panose="02010600030101010101" pitchFamily="2" charset="-122"/>
                <a:ea typeface="宋体" panose="02010600030101010101" pitchFamily="2" charset="-122"/>
                <a:sym typeface="方正兰亭黑_GBK" panose="02000000000000000000" pitchFamily="2" charset="-122"/>
              </a:rPr>
              <a:t>·个人简历编辑迭代</a:t>
            </a:r>
            <a:endParaRPr lang="zh-CN" altLang="en-US" sz="1100" dirty="0">
              <a:solidFill>
                <a:schemeClr val="tx1">
                  <a:lumMod val="65000"/>
                  <a:lumOff val="35000"/>
                </a:schemeClr>
              </a:solidFill>
              <a:latin typeface="宋体" panose="02010600030101010101" pitchFamily="2" charset="-122"/>
              <a:ea typeface="宋体" panose="02010600030101010101" pitchFamily="2" charset="-122"/>
              <a:sym typeface="方正兰亭黑_GBK" panose="02000000000000000000" pitchFamily="2" charset="-122"/>
            </a:endParaRPr>
          </a:p>
          <a:p>
            <a:pPr algn="l"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latin typeface="宋体" panose="02010600030101010101" pitchFamily="2" charset="-122"/>
                <a:ea typeface="宋体" panose="02010600030101010101" pitchFamily="2" charset="-122"/>
                <a:sym typeface="方正兰亭黑_GBK" panose="02000000000000000000" pitchFamily="2" charset="-122"/>
              </a:rPr>
              <a:t>·每日课前</a:t>
            </a:r>
            <a:r>
              <a:rPr lang="zh-CN" altLang="en-US" sz="1100" dirty="0">
                <a:solidFill>
                  <a:schemeClr val="tx1">
                    <a:lumMod val="65000"/>
                    <a:lumOff val="35000"/>
                  </a:schemeClr>
                </a:solidFill>
                <a:latin typeface="宋体" panose="02010600030101010101" pitchFamily="2" charset="-122"/>
                <a:ea typeface="宋体" panose="02010600030101010101" pitchFamily="2" charset="-122"/>
                <a:sym typeface="方正兰亭黑_GBK" panose="02000000000000000000" pitchFamily="2" charset="-122"/>
              </a:rPr>
              <a:t>小组晨间汇报</a:t>
            </a:r>
            <a:endParaRPr lang="zh-CN" altLang="en-US" sz="1100" dirty="0">
              <a:solidFill>
                <a:schemeClr val="tx1">
                  <a:lumMod val="65000"/>
                  <a:lumOff val="35000"/>
                </a:schemeClr>
              </a:solidFill>
              <a:latin typeface="宋体" panose="02010600030101010101" pitchFamily="2" charset="-122"/>
              <a:ea typeface="宋体" panose="02010600030101010101" pitchFamily="2" charset="-122"/>
              <a:sym typeface="方正兰亭黑_GBK" panose="02000000000000000000" pitchFamily="2" charset="-122"/>
            </a:endParaRPr>
          </a:p>
        </p:txBody>
      </p:sp>
      <p:sp>
        <p:nvSpPr>
          <p:cNvPr id="62" name="矩形 34"/>
          <p:cNvSpPr>
            <a:spLocks noChangeArrowheads="1"/>
          </p:cNvSpPr>
          <p:nvPr/>
        </p:nvSpPr>
        <p:spPr bwMode="auto">
          <a:xfrm>
            <a:off x="4069200" y="2063115"/>
            <a:ext cx="711835"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700" dirty="0" smtClean="0">
                <a:solidFill>
                  <a:srgbClr val="005A9E"/>
                </a:solidFill>
                <a:sym typeface="方正兰亭黑_GBK" panose="02000000000000000000" pitchFamily="2" charset="-122"/>
              </a:rPr>
              <a:t>step2</a:t>
            </a:r>
            <a:endParaRPr lang="en-US" altLang="zh-CN" sz="1700" dirty="0" smtClean="0">
              <a:solidFill>
                <a:schemeClr val="tx1">
                  <a:lumMod val="65000"/>
                  <a:lumOff val="35000"/>
                </a:schemeClr>
              </a:solidFill>
              <a:sym typeface="方正兰亭黑_GBK" panose="02000000000000000000" pitchFamily="2" charset="-122"/>
            </a:endParaRPr>
          </a:p>
        </p:txBody>
      </p:sp>
      <p:sp>
        <p:nvSpPr>
          <p:cNvPr id="63" name="矩形 47"/>
          <p:cNvSpPr>
            <a:spLocks noChangeArrowheads="1"/>
          </p:cNvSpPr>
          <p:nvPr/>
        </p:nvSpPr>
        <p:spPr bwMode="auto">
          <a:xfrm>
            <a:off x="3743484" y="2422684"/>
            <a:ext cx="1406129" cy="108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l" eaLnBrk="1" hangingPunct="1">
              <a:lnSpc>
                <a:spcPct val="120000"/>
              </a:lnSpc>
              <a:spcBef>
                <a:spcPct val="0"/>
              </a:spcBef>
              <a:buFont typeface="Arial" panose="020B0604020202020204" pitchFamily="34" charset="0"/>
              <a:buNone/>
            </a:pPr>
            <a:r>
              <a:rPr lang="zh-CN" altLang="en-US" sz="1100">
                <a:solidFill>
                  <a:schemeClr val="tx1">
                    <a:lumMod val="65000"/>
                    <a:lumOff val="35000"/>
                  </a:schemeClr>
                </a:solidFill>
                <a:uFillTx/>
                <a:latin typeface="宋体" panose="02010600030101010101" pitchFamily="2" charset="-122"/>
                <a:ea typeface="宋体" panose="02010600030101010101" pitchFamily="2" charset="-122"/>
                <a:sym typeface="方正兰亭黑_GBK" panose="02000000000000000000" pitchFamily="2" charset="-122"/>
              </a:rPr>
              <a:t>·钱俊雯老师介绍图书馆使用</a:t>
            </a:r>
            <a:endParaRPr lang="zh-CN" altLang="en-US" sz="1100">
              <a:solidFill>
                <a:schemeClr val="tx1">
                  <a:lumMod val="65000"/>
                  <a:lumOff val="35000"/>
                </a:schemeClr>
              </a:solidFill>
              <a:uFillTx/>
              <a:latin typeface="宋体" panose="02010600030101010101" pitchFamily="2" charset="-122"/>
              <a:ea typeface="宋体" panose="02010600030101010101" pitchFamily="2" charset="-122"/>
              <a:sym typeface="方正兰亭黑_GBK" panose="02000000000000000000" pitchFamily="2" charset="-122"/>
            </a:endParaRPr>
          </a:p>
          <a:p>
            <a:pPr algn="l" eaLnBrk="1" hangingPunct="1">
              <a:lnSpc>
                <a:spcPct val="120000"/>
              </a:lnSpc>
              <a:spcBef>
                <a:spcPct val="0"/>
              </a:spcBef>
              <a:buFont typeface="Arial" panose="020B0604020202020204" pitchFamily="34" charset="0"/>
              <a:buNone/>
            </a:pPr>
            <a:r>
              <a:rPr lang="zh-CN" altLang="en-US" sz="1100">
                <a:solidFill>
                  <a:schemeClr val="tx1">
                    <a:lumMod val="65000"/>
                    <a:lumOff val="35000"/>
                  </a:schemeClr>
                </a:solidFill>
                <a:uFillTx/>
                <a:latin typeface="宋体" panose="02010600030101010101" pitchFamily="2" charset="-122"/>
                <a:ea typeface="宋体" panose="02010600030101010101" pitchFamily="2" charset="-122"/>
                <a:sym typeface="方正兰亭黑_GBK" panose="02000000000000000000" pitchFamily="2" charset="-122"/>
              </a:rPr>
              <a:t>·进入学校实验室，参观探究</a:t>
            </a:r>
            <a:endParaRPr lang="zh-CN" altLang="en-US" sz="1100">
              <a:solidFill>
                <a:schemeClr val="tx1">
                  <a:lumMod val="65000"/>
                  <a:lumOff val="35000"/>
                </a:schemeClr>
              </a:solidFill>
              <a:uFillTx/>
              <a:latin typeface="宋体" panose="02010600030101010101" pitchFamily="2" charset="-122"/>
              <a:ea typeface="宋体" panose="02010600030101010101" pitchFamily="2" charset="-122"/>
              <a:sym typeface="方正兰亭黑_GBK" panose="02000000000000000000" pitchFamily="2" charset="-122"/>
            </a:endParaRPr>
          </a:p>
          <a:p>
            <a:pPr algn="l" eaLnBrk="1" hangingPunct="1">
              <a:lnSpc>
                <a:spcPct val="120000"/>
              </a:lnSpc>
              <a:spcBef>
                <a:spcPct val="0"/>
              </a:spcBef>
              <a:buFont typeface="Arial" panose="020B0604020202020204" pitchFamily="34" charset="0"/>
              <a:buNone/>
            </a:pPr>
            <a:r>
              <a:rPr lang="zh-CN" altLang="en-US" sz="1100">
                <a:solidFill>
                  <a:schemeClr val="tx1">
                    <a:lumMod val="65000"/>
                    <a:lumOff val="35000"/>
                  </a:schemeClr>
                </a:solidFill>
                <a:uFillTx/>
                <a:latin typeface="宋体" panose="02010600030101010101" pitchFamily="2" charset="-122"/>
                <a:ea typeface="宋体" panose="02010600030101010101" pitchFamily="2" charset="-122"/>
                <a:sym typeface="方正兰亭黑_GBK" panose="02000000000000000000" pitchFamily="2" charset="-122"/>
              </a:rPr>
              <a:t>·了解社团资源</a:t>
            </a:r>
            <a:endParaRPr lang="zh-CN" altLang="en-US" sz="1100">
              <a:solidFill>
                <a:schemeClr val="tx1">
                  <a:lumMod val="65000"/>
                  <a:lumOff val="35000"/>
                </a:schemeClr>
              </a:solidFill>
              <a:uFillTx/>
              <a:latin typeface="宋体" panose="02010600030101010101" pitchFamily="2" charset="-122"/>
              <a:ea typeface="宋体" panose="02010600030101010101" pitchFamily="2" charset="-122"/>
              <a:sym typeface="方正兰亭黑_GBK" panose="02000000000000000000" pitchFamily="2" charset="-122"/>
            </a:endParaRPr>
          </a:p>
        </p:txBody>
      </p:sp>
      <p:sp>
        <p:nvSpPr>
          <p:cNvPr id="64" name="矩形 36"/>
          <p:cNvSpPr>
            <a:spLocks noChangeArrowheads="1"/>
          </p:cNvSpPr>
          <p:nvPr/>
        </p:nvSpPr>
        <p:spPr bwMode="auto">
          <a:xfrm>
            <a:off x="5745839" y="2063115"/>
            <a:ext cx="713740"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700" dirty="0" smtClean="0">
                <a:solidFill>
                  <a:srgbClr val="005A9E"/>
                </a:solidFill>
                <a:sym typeface="方正兰亭黑_GBK" panose="02000000000000000000" pitchFamily="2" charset="-122"/>
              </a:rPr>
              <a:t>step3</a:t>
            </a:r>
            <a:endParaRPr lang="en-US" altLang="zh-CN" sz="1700" dirty="0" smtClean="0">
              <a:solidFill>
                <a:srgbClr val="005A9E"/>
              </a:solidFill>
              <a:sym typeface="方正兰亭黑_GBK" panose="02000000000000000000" pitchFamily="2" charset="-122"/>
            </a:endParaRPr>
          </a:p>
        </p:txBody>
      </p:sp>
      <p:sp>
        <p:nvSpPr>
          <p:cNvPr id="65" name="矩形 47"/>
          <p:cNvSpPr>
            <a:spLocks noChangeArrowheads="1"/>
          </p:cNvSpPr>
          <p:nvPr/>
        </p:nvSpPr>
        <p:spPr bwMode="auto">
          <a:xfrm>
            <a:off x="5429409" y="2422684"/>
            <a:ext cx="1419225" cy="1172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l" eaLnBrk="1" hangingPunct="1">
              <a:lnSpc>
                <a:spcPct val="120000"/>
              </a:lnSpc>
              <a:spcBef>
                <a:spcPct val="0"/>
              </a:spcBef>
              <a:buFont typeface="Arial" panose="020B0604020202020204" pitchFamily="34" charset="0"/>
              <a:buNone/>
            </a:pPr>
            <a:r>
              <a:rPr lang="zh-CN" altLang="en-US" sz="1200" dirty="0">
                <a:solidFill>
                  <a:schemeClr val="tx1">
                    <a:lumMod val="65000"/>
                    <a:lumOff val="35000"/>
                  </a:schemeClr>
                </a:solidFill>
                <a:latin typeface="宋体" panose="02010600030101010101" pitchFamily="2" charset="-122"/>
                <a:ea typeface="宋体" panose="02010600030101010101" pitchFamily="2" charset="-122"/>
              </a:rPr>
              <a:t>·学习上期班级学员</a:t>
            </a:r>
            <a:r>
              <a:rPr lang="zh-CN" altLang="en-US" sz="1200" dirty="0">
                <a:solidFill>
                  <a:schemeClr val="tx1">
                    <a:lumMod val="65000"/>
                    <a:lumOff val="35000"/>
                  </a:schemeClr>
                </a:solidFill>
                <a:latin typeface="宋体" panose="02010600030101010101" pitchFamily="2" charset="-122"/>
                <a:ea typeface="宋体" panose="02010600030101010101" pitchFamily="2" charset="-122"/>
              </a:rPr>
              <a:t>手册和班级宪章</a:t>
            </a:r>
            <a:endParaRPr lang="zh-CN" altLang="en-US" sz="1200" dirty="0">
              <a:solidFill>
                <a:schemeClr val="tx1">
                  <a:lumMod val="65000"/>
                  <a:lumOff val="35000"/>
                </a:schemeClr>
              </a:solidFill>
              <a:latin typeface="宋体" panose="02010600030101010101" pitchFamily="2" charset="-122"/>
              <a:ea typeface="宋体" panose="02010600030101010101" pitchFamily="2" charset="-122"/>
            </a:endParaRPr>
          </a:p>
          <a:p>
            <a:pPr algn="l" eaLnBrk="1" hangingPunct="1">
              <a:lnSpc>
                <a:spcPct val="120000"/>
              </a:lnSpc>
              <a:spcBef>
                <a:spcPct val="0"/>
              </a:spcBef>
              <a:buFont typeface="Arial" panose="020B0604020202020204" pitchFamily="34" charset="0"/>
              <a:buNone/>
            </a:pPr>
            <a:r>
              <a:rPr lang="zh-CN" altLang="en-US" sz="1200" dirty="0">
                <a:solidFill>
                  <a:schemeClr val="tx1">
                    <a:lumMod val="65000"/>
                    <a:lumOff val="35000"/>
                  </a:schemeClr>
                </a:solidFill>
                <a:latin typeface="宋体" panose="02010600030101010101" pitchFamily="2" charset="-122"/>
                <a:ea typeface="宋体" panose="02010600030101010101" pitchFamily="2" charset="-122"/>
              </a:rPr>
              <a:t>·制定本期班级学员</a:t>
            </a:r>
            <a:r>
              <a:rPr lang="zh-CN" altLang="en-US" sz="1200" dirty="0">
                <a:solidFill>
                  <a:schemeClr val="tx1">
                    <a:lumMod val="65000"/>
                    <a:lumOff val="35000"/>
                  </a:schemeClr>
                </a:solidFill>
                <a:latin typeface="宋体" panose="02010600030101010101" pitchFamily="2" charset="-122"/>
                <a:ea typeface="宋体" panose="02010600030101010101" pitchFamily="2" charset="-122"/>
              </a:rPr>
              <a:t>手册和班级宪章</a:t>
            </a:r>
            <a:endParaRPr lang="zh-CN" altLang="en-US" sz="1200" dirty="0">
              <a:solidFill>
                <a:schemeClr val="tx1">
                  <a:lumMod val="65000"/>
                  <a:lumOff val="35000"/>
                </a:schemeClr>
              </a:solidFill>
              <a:latin typeface="宋体" panose="02010600030101010101" pitchFamily="2" charset="-122"/>
              <a:ea typeface="宋体" panose="02010600030101010101" pitchFamily="2" charset="-122"/>
            </a:endParaRPr>
          </a:p>
          <a:p>
            <a:pPr algn="l" eaLnBrk="1" hangingPunct="1">
              <a:lnSpc>
                <a:spcPct val="120000"/>
              </a:lnSpc>
              <a:spcBef>
                <a:spcPct val="0"/>
              </a:spcBef>
              <a:buFont typeface="Arial" panose="020B0604020202020204" pitchFamily="34" charset="0"/>
              <a:buNone/>
            </a:pPr>
            <a:r>
              <a:rPr lang="zh-CN" altLang="en-US" sz="1200" dirty="0">
                <a:solidFill>
                  <a:schemeClr val="tx1">
                    <a:lumMod val="65000"/>
                    <a:lumOff val="35000"/>
                  </a:schemeClr>
                </a:solidFill>
                <a:latin typeface="宋体" panose="02010600030101010101" pitchFamily="2" charset="-122"/>
                <a:ea typeface="宋体" panose="02010600030101010101" pitchFamily="2" charset="-122"/>
              </a:rPr>
              <a:t>·终极汇报演出</a:t>
            </a:r>
            <a:endParaRPr lang="zh-CN" altLang="en-US" sz="1200" dirty="0">
              <a:solidFill>
                <a:schemeClr val="tx1">
                  <a:lumMod val="65000"/>
                  <a:lumOff val="35000"/>
                </a:schemeClr>
              </a:solidFill>
              <a:latin typeface="宋体" panose="02010600030101010101" pitchFamily="2" charset="-122"/>
              <a:ea typeface="宋体" panose="02010600030101010101" pitchFamily="2" charset="-122"/>
            </a:endParaRPr>
          </a:p>
        </p:txBody>
      </p:sp>
      <p:sp>
        <p:nvSpPr>
          <p:cNvPr id="68" name="直接连接符 8"/>
          <p:cNvSpPr>
            <a:spLocks noChangeShapeType="1"/>
          </p:cNvSpPr>
          <p:nvPr/>
        </p:nvSpPr>
        <p:spPr bwMode="auto">
          <a:xfrm>
            <a:off x="1062038" y="3693319"/>
            <a:ext cx="7019925" cy="1191"/>
          </a:xfrm>
          <a:prstGeom prst="line">
            <a:avLst/>
          </a:prstGeom>
          <a:noFill/>
          <a:ln w="6350">
            <a:solidFill>
              <a:srgbClr val="A5A5A5"/>
            </a:solidFill>
            <a:bevel/>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0-#ppt_w/2"/>
                                          </p:val>
                                        </p:tav>
                                        <p:tav tm="100000">
                                          <p:val>
                                            <p:strVal val="#ppt_x"/>
                                          </p:val>
                                        </p:tav>
                                      </p:tavLst>
                                    </p:anim>
                                    <p:anim calcmode="lin" valueType="num">
                                      <p:cBhvr additive="base">
                                        <p:cTn id="14" dur="500" fill="hold"/>
                                        <p:tgtEl>
                                          <p:spTgt spid="3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6"/>
                                        </p:tgtEl>
                                        <p:attrNameLst>
                                          <p:attrName>style.visibility</p:attrName>
                                        </p:attrNameLst>
                                      </p:cBhvr>
                                      <p:to>
                                        <p:strVal val="visible"/>
                                      </p:to>
                                    </p:set>
                                    <p:anim calcmode="lin" valueType="num">
                                      <p:cBhvr>
                                        <p:cTn id="23"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6"/>
                                        </p:tgtEl>
                                        <p:attrNameLst>
                                          <p:attrName>ppt_y</p:attrName>
                                        </p:attrNameLst>
                                      </p:cBhvr>
                                      <p:tavLst>
                                        <p:tav tm="0">
                                          <p:val>
                                            <p:strVal val="#ppt_y"/>
                                          </p:val>
                                        </p:tav>
                                        <p:tav tm="100000">
                                          <p:val>
                                            <p:strVal val="#ppt_y"/>
                                          </p:val>
                                        </p:tav>
                                      </p:tavLst>
                                    </p:anim>
                                    <p:anim calcmode="lin" valueType="num">
                                      <p:cBhvr>
                                        <p:cTn id="25"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6"/>
                                        </p:tgtEl>
                                      </p:cBhvr>
                                    </p:animEffect>
                                  </p:childTnLst>
                                </p:cTn>
                              </p:par>
                            </p:childTnLst>
                          </p:cTn>
                        </p:par>
                        <p:par>
                          <p:cTn id="28" fill="hold">
                            <p:stCondLst>
                              <p:cond delay="649"/>
                            </p:stCondLst>
                            <p:childTnLst>
                              <p:par>
                                <p:cTn id="29" presetID="2" presetClass="entr" presetSubtype="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400" fill="hold"/>
                                        <p:tgtEl>
                                          <p:spTgt spid="50"/>
                                        </p:tgtEl>
                                        <p:attrNameLst>
                                          <p:attrName>ppt_x</p:attrName>
                                        </p:attrNameLst>
                                      </p:cBhvr>
                                      <p:tavLst>
                                        <p:tav tm="0">
                                          <p:val>
                                            <p:strVal val="0-#ppt_w/2"/>
                                          </p:val>
                                        </p:tav>
                                        <p:tav tm="100000">
                                          <p:val>
                                            <p:strVal val="#ppt_x"/>
                                          </p:val>
                                        </p:tav>
                                      </p:tavLst>
                                    </p:anim>
                                    <p:anim calcmode="lin" valueType="num">
                                      <p:cBhvr>
                                        <p:cTn id="32" dur="400" fill="hold"/>
                                        <p:tgtEl>
                                          <p:spTgt spid="50"/>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400"/>
                                        <p:tgtEl>
                                          <p:spTgt spid="46"/>
                                        </p:tgtEl>
                                      </p:cBhvr>
                                    </p:animEffect>
                                  </p:childTnLst>
                                </p:cTn>
                              </p:par>
                              <p:par>
                                <p:cTn id="36" presetID="12" presetClass="entr" presetSubtype="1" fill="hold" grpId="0" nodeType="withEffect">
                                  <p:stCondLst>
                                    <p:cond delay="500"/>
                                  </p:stCondLst>
                                  <p:childTnLst>
                                    <p:set>
                                      <p:cBhvr>
                                        <p:cTn id="37" dur="1" fill="hold">
                                          <p:stCondLst>
                                            <p:cond delay="0"/>
                                          </p:stCondLst>
                                        </p:cTn>
                                        <p:tgtEl>
                                          <p:spTgt spid="60"/>
                                        </p:tgtEl>
                                        <p:attrNameLst>
                                          <p:attrName>style.visibility</p:attrName>
                                        </p:attrNameLst>
                                      </p:cBhvr>
                                      <p:to>
                                        <p:strVal val="visible"/>
                                      </p:to>
                                    </p:set>
                                    <p:anim calcmode="lin" valueType="num">
                                      <p:cBhvr>
                                        <p:cTn id="38" dur="400"/>
                                        <p:tgtEl>
                                          <p:spTgt spid="60"/>
                                        </p:tgtEl>
                                        <p:attrNameLst>
                                          <p:attrName>ppt_y</p:attrName>
                                        </p:attrNameLst>
                                      </p:cBhvr>
                                      <p:tavLst>
                                        <p:tav tm="0">
                                          <p:val>
                                            <p:strVal val="#ppt_y-#ppt_h*1.125000"/>
                                          </p:val>
                                        </p:tav>
                                        <p:tav tm="100000">
                                          <p:val>
                                            <p:strVal val="#ppt_y"/>
                                          </p:val>
                                        </p:tav>
                                      </p:tavLst>
                                    </p:anim>
                                    <p:animEffect>
                                      <p:cBhvr>
                                        <p:cTn id="39" dur="400"/>
                                        <p:tgtEl>
                                          <p:spTgt spid="60"/>
                                        </p:tgtEl>
                                      </p:cBhvr>
                                    </p:animEffect>
                                  </p:childTnLst>
                                </p:cTn>
                              </p:par>
                              <p:par>
                                <p:cTn id="40" presetID="12" presetClass="entr" presetSubtype="1" fill="hold" grpId="0" nodeType="withEffect">
                                  <p:stCondLst>
                                    <p:cond delay="5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400"/>
                                        <p:tgtEl>
                                          <p:spTgt spid="61"/>
                                        </p:tgtEl>
                                        <p:attrNameLst>
                                          <p:attrName>ppt_y</p:attrName>
                                        </p:attrNameLst>
                                      </p:cBhvr>
                                      <p:tavLst>
                                        <p:tav tm="0">
                                          <p:val>
                                            <p:strVal val="#ppt_y-#ppt_h*1.125000"/>
                                          </p:val>
                                        </p:tav>
                                        <p:tav tm="100000">
                                          <p:val>
                                            <p:strVal val="#ppt_y"/>
                                          </p:val>
                                        </p:tav>
                                      </p:tavLst>
                                    </p:anim>
                                    <p:animEffect>
                                      <p:cBhvr>
                                        <p:cTn id="43" dur="400"/>
                                        <p:tgtEl>
                                          <p:spTgt spid="61"/>
                                        </p:tgtEl>
                                      </p:cBhvr>
                                    </p:animEffect>
                                  </p:childTnLst>
                                </p:cTn>
                              </p:par>
                            </p:childTnLst>
                          </p:cTn>
                        </p:par>
                        <p:par>
                          <p:cTn id="44" fill="hold">
                            <p:stCondLst>
                              <p:cond delay="1149"/>
                            </p:stCondLst>
                            <p:childTnLst>
                              <p:par>
                                <p:cTn id="45" presetID="12" presetClass="entr" presetSubtype="8"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p:cTn id="47" dur="400"/>
                                        <p:tgtEl>
                                          <p:spTgt spid="47"/>
                                        </p:tgtEl>
                                        <p:attrNameLst>
                                          <p:attrName>ppt_x</p:attrName>
                                        </p:attrNameLst>
                                      </p:cBhvr>
                                      <p:tavLst>
                                        <p:tav tm="0">
                                          <p:val>
                                            <p:strVal val="#ppt_x-#ppt_w*1.125000"/>
                                          </p:val>
                                        </p:tav>
                                        <p:tav tm="100000">
                                          <p:val>
                                            <p:strVal val="#ppt_x"/>
                                          </p:val>
                                        </p:tav>
                                      </p:tavLst>
                                    </p:anim>
                                    <p:animEffect>
                                      <p:cBhvr>
                                        <p:cTn id="48" dur="400"/>
                                        <p:tgtEl>
                                          <p:spTgt spid="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400"/>
                                        <p:tgtEl>
                                          <p:spTgt spid="43"/>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62"/>
                                        </p:tgtEl>
                                        <p:attrNameLst>
                                          <p:attrName>style.visibility</p:attrName>
                                        </p:attrNameLst>
                                      </p:cBhvr>
                                      <p:to>
                                        <p:strVal val="visible"/>
                                      </p:to>
                                    </p:set>
                                    <p:anim calcmode="lin" valueType="num">
                                      <p:cBhvr>
                                        <p:cTn id="54" dur="400"/>
                                        <p:tgtEl>
                                          <p:spTgt spid="62"/>
                                        </p:tgtEl>
                                        <p:attrNameLst>
                                          <p:attrName>ppt_y</p:attrName>
                                        </p:attrNameLst>
                                      </p:cBhvr>
                                      <p:tavLst>
                                        <p:tav tm="0">
                                          <p:val>
                                            <p:strVal val="#ppt_y-#ppt_h*1.125000"/>
                                          </p:val>
                                        </p:tav>
                                        <p:tav tm="100000">
                                          <p:val>
                                            <p:strVal val="#ppt_y"/>
                                          </p:val>
                                        </p:tav>
                                      </p:tavLst>
                                    </p:anim>
                                    <p:animEffect>
                                      <p:cBhvr>
                                        <p:cTn id="55" dur="400"/>
                                        <p:tgtEl>
                                          <p:spTgt spid="62"/>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63"/>
                                        </p:tgtEl>
                                        <p:attrNameLst>
                                          <p:attrName>style.visibility</p:attrName>
                                        </p:attrNameLst>
                                      </p:cBhvr>
                                      <p:to>
                                        <p:strVal val="visible"/>
                                      </p:to>
                                    </p:set>
                                    <p:anim calcmode="lin" valueType="num">
                                      <p:cBhvr>
                                        <p:cTn id="58" dur="400"/>
                                        <p:tgtEl>
                                          <p:spTgt spid="63"/>
                                        </p:tgtEl>
                                        <p:attrNameLst>
                                          <p:attrName>ppt_y</p:attrName>
                                        </p:attrNameLst>
                                      </p:cBhvr>
                                      <p:tavLst>
                                        <p:tav tm="0">
                                          <p:val>
                                            <p:strVal val="#ppt_y-#ppt_h*1.125000"/>
                                          </p:val>
                                        </p:tav>
                                        <p:tav tm="100000">
                                          <p:val>
                                            <p:strVal val="#ppt_y"/>
                                          </p:val>
                                        </p:tav>
                                      </p:tavLst>
                                    </p:anim>
                                    <p:animEffect>
                                      <p:cBhvr>
                                        <p:cTn id="59" dur="400"/>
                                        <p:tgtEl>
                                          <p:spTgt spid="63"/>
                                        </p:tgtEl>
                                      </p:cBhvr>
                                    </p:animEffect>
                                  </p:childTnLst>
                                </p:cTn>
                              </p:par>
                            </p:childTnLst>
                          </p:cTn>
                        </p:par>
                        <p:par>
                          <p:cTn id="60" fill="hold">
                            <p:stCondLst>
                              <p:cond delay="1649"/>
                            </p:stCondLst>
                            <p:childTnLst>
                              <p:par>
                                <p:cTn id="61" presetID="12" presetClass="entr" presetSubtype="8" fill="hold" nodeType="after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p:cTn id="63" dur="400"/>
                                        <p:tgtEl>
                                          <p:spTgt spid="56"/>
                                        </p:tgtEl>
                                        <p:attrNameLst>
                                          <p:attrName>ppt_x</p:attrName>
                                        </p:attrNameLst>
                                      </p:cBhvr>
                                      <p:tavLst>
                                        <p:tav tm="0">
                                          <p:val>
                                            <p:strVal val="#ppt_x-#ppt_w*1.125000"/>
                                          </p:val>
                                        </p:tav>
                                        <p:tav tm="100000">
                                          <p:val>
                                            <p:strVal val="#ppt_x"/>
                                          </p:val>
                                        </p:tav>
                                      </p:tavLst>
                                    </p:anim>
                                    <p:animEffect>
                                      <p:cBhvr>
                                        <p:cTn id="64" dur="400"/>
                                        <p:tgtEl>
                                          <p:spTgt spid="5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400"/>
                                        <p:tgtEl>
                                          <p:spTgt spid="44"/>
                                        </p:tgtEl>
                                      </p:cBhvr>
                                    </p:animEffect>
                                  </p:childTnLst>
                                </p:cTn>
                              </p:par>
                              <p:par>
                                <p:cTn id="68" presetID="12" presetClass="entr" presetSubtype="1" fill="hold" grpId="0" nodeType="withEffect">
                                  <p:stCondLst>
                                    <p:cond delay="500"/>
                                  </p:stCondLst>
                                  <p:childTnLst>
                                    <p:set>
                                      <p:cBhvr>
                                        <p:cTn id="69" dur="1" fill="hold">
                                          <p:stCondLst>
                                            <p:cond delay="0"/>
                                          </p:stCondLst>
                                        </p:cTn>
                                        <p:tgtEl>
                                          <p:spTgt spid="64"/>
                                        </p:tgtEl>
                                        <p:attrNameLst>
                                          <p:attrName>style.visibility</p:attrName>
                                        </p:attrNameLst>
                                      </p:cBhvr>
                                      <p:to>
                                        <p:strVal val="visible"/>
                                      </p:to>
                                    </p:set>
                                    <p:anim calcmode="lin" valueType="num">
                                      <p:cBhvr>
                                        <p:cTn id="70" dur="400"/>
                                        <p:tgtEl>
                                          <p:spTgt spid="64"/>
                                        </p:tgtEl>
                                        <p:attrNameLst>
                                          <p:attrName>ppt_y</p:attrName>
                                        </p:attrNameLst>
                                      </p:cBhvr>
                                      <p:tavLst>
                                        <p:tav tm="0">
                                          <p:val>
                                            <p:strVal val="#ppt_y-#ppt_h*1.125000"/>
                                          </p:val>
                                        </p:tav>
                                        <p:tav tm="100000">
                                          <p:val>
                                            <p:strVal val="#ppt_y"/>
                                          </p:val>
                                        </p:tav>
                                      </p:tavLst>
                                    </p:anim>
                                    <p:animEffect>
                                      <p:cBhvr>
                                        <p:cTn id="71" dur="400"/>
                                        <p:tgtEl>
                                          <p:spTgt spid="64"/>
                                        </p:tgtEl>
                                      </p:cBhvr>
                                    </p:animEffect>
                                  </p:childTnLst>
                                </p:cTn>
                              </p:par>
                              <p:par>
                                <p:cTn id="72" presetID="12" presetClass="entr" presetSubtype="1" fill="hold" grpId="0" nodeType="withEffect">
                                  <p:stCondLst>
                                    <p:cond delay="500"/>
                                  </p:stCondLst>
                                  <p:childTnLst>
                                    <p:set>
                                      <p:cBhvr>
                                        <p:cTn id="73" dur="1" fill="hold">
                                          <p:stCondLst>
                                            <p:cond delay="0"/>
                                          </p:stCondLst>
                                        </p:cTn>
                                        <p:tgtEl>
                                          <p:spTgt spid="65"/>
                                        </p:tgtEl>
                                        <p:attrNameLst>
                                          <p:attrName>style.visibility</p:attrName>
                                        </p:attrNameLst>
                                      </p:cBhvr>
                                      <p:to>
                                        <p:strVal val="visible"/>
                                      </p:to>
                                    </p:set>
                                    <p:anim calcmode="lin" valueType="num">
                                      <p:cBhvr>
                                        <p:cTn id="74" dur="400"/>
                                        <p:tgtEl>
                                          <p:spTgt spid="65"/>
                                        </p:tgtEl>
                                        <p:attrNameLst>
                                          <p:attrName>ppt_y</p:attrName>
                                        </p:attrNameLst>
                                      </p:cBhvr>
                                      <p:tavLst>
                                        <p:tav tm="0">
                                          <p:val>
                                            <p:strVal val="#ppt_y-#ppt_h*1.125000"/>
                                          </p:val>
                                        </p:tav>
                                        <p:tav tm="100000">
                                          <p:val>
                                            <p:strVal val="#ppt_y"/>
                                          </p:val>
                                        </p:tav>
                                      </p:tavLst>
                                    </p:anim>
                                    <p:animEffect>
                                      <p:cBhvr>
                                        <p:cTn id="75" dur="400"/>
                                        <p:tgtEl>
                                          <p:spTgt spid="65"/>
                                        </p:tgtEl>
                                      </p:cBhvr>
                                    </p:animEffect>
                                  </p:childTnLst>
                                </p:cTn>
                              </p:par>
                            </p:childTnLst>
                          </p:cTn>
                        </p:par>
                        <p:par>
                          <p:cTn id="76" fill="hold">
                            <p:stCondLst>
                              <p:cond delay="2149"/>
                            </p:stCondLst>
                            <p:childTnLst>
                              <p:par>
                                <p:cTn id="77" presetID="16" presetClass="entr" presetSubtype="37" fill="hold" grpId="0" nodeType="afterEffect">
                                  <p:stCondLst>
                                    <p:cond delay="0"/>
                                  </p:stCondLst>
                                  <p:childTnLst>
                                    <p:set>
                                      <p:cBhvr>
                                        <p:cTn id="78" dur="1" fill="hold">
                                          <p:stCondLst>
                                            <p:cond delay="0"/>
                                          </p:stCondLst>
                                        </p:cTn>
                                        <p:tgtEl>
                                          <p:spTgt spid="68"/>
                                        </p:tgtEl>
                                        <p:attrNameLst>
                                          <p:attrName>style.visibility</p:attrName>
                                        </p:attrNameLst>
                                      </p:cBhvr>
                                      <p:to>
                                        <p:strVal val="visible"/>
                                      </p:to>
                                    </p:set>
                                    <p:animEffect>
                                      <p:cBhvr>
                                        <p:cTn id="79"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ldLvl="0" animBg="1"/>
      <p:bldP spid="38" grpId="0"/>
      <p:bldP spid="39" grpId="0" bldLvl="0" animBg="1"/>
      <p:bldP spid="43" grpId="0" bldLvl="0" animBg="1"/>
      <p:bldP spid="44" grpId="0" bldLvl="0" animBg="1"/>
      <p:bldP spid="46" grpId="0" bldLvl="0" animBg="1"/>
      <p:bldP spid="60" grpId="0" bldLvl="0" autoUpdateAnimBg="0"/>
      <p:bldP spid="61" grpId="0" bldLvl="0" autoUpdateAnimBg="0"/>
      <p:bldP spid="62" grpId="0" bldLvl="0" autoUpdateAnimBg="0"/>
      <p:bldP spid="63" grpId="0" bldLvl="0" autoUpdateAnimBg="0"/>
      <p:bldP spid="64" grpId="0" bldLvl="0" autoUpdateAnimBg="0"/>
      <p:bldP spid="65" grpId="0" bldLvl="0" autoUpdateAnimBg="0"/>
      <p:bldP spid="68"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1100870" y="250030"/>
            <a:ext cx="1754252"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明年工作计划二</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65" name="任意多边形 64"/>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66" name="TextBox 65"/>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67" name="流程图: 摘录 66"/>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cxnSp>
        <p:nvCxnSpPr>
          <p:cNvPr id="33" name="肘形连接符 151"/>
          <p:cNvCxnSpPr>
            <a:cxnSpLocks noChangeShapeType="1"/>
          </p:cNvCxnSpPr>
          <p:nvPr/>
        </p:nvCxnSpPr>
        <p:spPr bwMode="auto">
          <a:xfrm>
            <a:off x="3197017" y="2108689"/>
            <a:ext cx="4333687" cy="472586"/>
          </a:xfrm>
          <a:prstGeom prst="bentConnector3">
            <a:avLst>
              <a:gd name="adj1" fmla="val 46218"/>
            </a:avLst>
          </a:prstGeom>
          <a:noFill/>
          <a:ln w="12700">
            <a:solidFill>
              <a:schemeClr val="tx1">
                <a:lumMod val="75000"/>
                <a:lumOff val="25000"/>
              </a:schemeClr>
            </a:solidFill>
            <a:bevel/>
          </a:ln>
          <a:extLst>
            <a:ext uri="{909E8E84-426E-40DD-AFC4-6F175D3DCCD1}">
              <a14:hiddenFill xmlns:a14="http://schemas.microsoft.com/office/drawing/2010/main">
                <a:noFill/>
              </a14:hiddenFill>
            </a:ext>
          </a:extLst>
        </p:spPr>
      </p:cxnSp>
      <p:cxnSp>
        <p:nvCxnSpPr>
          <p:cNvPr id="34" name="肘形连接符 160"/>
          <p:cNvCxnSpPr>
            <a:cxnSpLocks noChangeShapeType="1"/>
          </p:cNvCxnSpPr>
          <p:nvPr/>
        </p:nvCxnSpPr>
        <p:spPr bwMode="auto">
          <a:xfrm>
            <a:off x="3197120" y="3515916"/>
            <a:ext cx="2483353" cy="281977"/>
          </a:xfrm>
          <a:prstGeom prst="bentConnector3">
            <a:avLst>
              <a:gd name="adj1" fmla="val 50000"/>
            </a:avLst>
          </a:prstGeom>
          <a:noFill/>
          <a:ln w="12700">
            <a:solidFill>
              <a:schemeClr val="tx1">
                <a:lumMod val="75000"/>
                <a:lumOff val="25000"/>
              </a:schemeClr>
            </a:solidFill>
            <a:bevel/>
          </a:ln>
          <a:extLst>
            <a:ext uri="{909E8E84-426E-40DD-AFC4-6F175D3DCCD1}">
              <a14:hiddenFill xmlns:a14="http://schemas.microsoft.com/office/drawing/2010/main">
                <a:noFill/>
              </a14:hiddenFill>
            </a:ext>
          </a:extLst>
        </p:spPr>
      </p:cxnSp>
      <p:cxnSp>
        <p:nvCxnSpPr>
          <p:cNvPr id="35" name="肘形连接符 154"/>
          <p:cNvCxnSpPr>
            <a:cxnSpLocks noChangeShapeType="1"/>
          </p:cNvCxnSpPr>
          <p:nvPr/>
        </p:nvCxnSpPr>
        <p:spPr bwMode="auto">
          <a:xfrm>
            <a:off x="3197056" y="2812555"/>
            <a:ext cx="3408532" cy="505718"/>
          </a:xfrm>
          <a:prstGeom prst="bentConnector3">
            <a:avLst>
              <a:gd name="adj1" fmla="val 50000"/>
            </a:avLst>
          </a:prstGeom>
          <a:noFill/>
          <a:ln w="12700">
            <a:solidFill>
              <a:schemeClr val="tx1">
                <a:lumMod val="75000"/>
                <a:lumOff val="25000"/>
              </a:schemeClr>
            </a:solidFill>
            <a:bevel/>
          </a:ln>
          <a:extLst>
            <a:ext uri="{909E8E84-426E-40DD-AFC4-6F175D3DCCD1}">
              <a14:hiddenFill xmlns:a14="http://schemas.microsoft.com/office/drawing/2010/main">
                <a:noFill/>
              </a14:hiddenFill>
            </a:ext>
          </a:extLst>
        </p:spPr>
      </p:cxnSp>
      <p:sp>
        <p:nvSpPr>
          <p:cNvPr id="36" name="直接连接符 68"/>
          <p:cNvSpPr>
            <a:spLocks noChangeShapeType="1"/>
          </p:cNvSpPr>
          <p:nvPr/>
        </p:nvSpPr>
        <p:spPr bwMode="auto">
          <a:xfrm flipH="1">
            <a:off x="2939716" y="4219576"/>
            <a:ext cx="1531081" cy="1"/>
          </a:xfrm>
          <a:prstGeom prst="line">
            <a:avLst/>
          </a:prstGeom>
          <a:noFill/>
          <a:ln w="12700">
            <a:solidFill>
              <a:schemeClr val="tx1">
                <a:lumMod val="75000"/>
                <a:lumOff val="25000"/>
              </a:schemeClr>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37" name="组合 36"/>
          <p:cNvGrpSpPr/>
          <p:nvPr/>
        </p:nvGrpSpPr>
        <p:grpSpPr>
          <a:xfrm>
            <a:off x="2646403" y="1850353"/>
            <a:ext cx="534177" cy="534177"/>
            <a:chOff x="2646403" y="1850353"/>
            <a:chExt cx="534177" cy="534177"/>
          </a:xfrm>
        </p:grpSpPr>
        <p:grpSp>
          <p:nvGrpSpPr>
            <p:cNvPr id="38" name="组合 37"/>
            <p:cNvGrpSpPr/>
            <p:nvPr/>
          </p:nvGrpSpPr>
          <p:grpSpPr>
            <a:xfrm>
              <a:off x="2646403" y="1850353"/>
              <a:ext cx="534177" cy="53417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125"/>
            <p:cNvGrpSpPr/>
            <p:nvPr/>
          </p:nvGrpSpPr>
          <p:grpSpPr bwMode="auto">
            <a:xfrm>
              <a:off x="2744763" y="1943249"/>
              <a:ext cx="337456" cy="325902"/>
              <a:chOff x="0" y="0"/>
              <a:chExt cx="583915" cy="496874"/>
            </a:xfrm>
            <a:solidFill>
              <a:srgbClr val="C00000"/>
            </a:solidFill>
          </p:grpSpPr>
          <p:sp>
            <p:nvSpPr>
              <p:cNvPr id="40" name="Freeform 159"/>
              <p:cNvSpPr>
                <a:spLocks noChangeArrowheads="1"/>
              </p:cNvSpPr>
              <p:nvPr/>
            </p:nvSpPr>
            <p:spPr bwMode="auto">
              <a:xfrm>
                <a:off x="61656" y="94297"/>
                <a:ext cx="460603" cy="402577"/>
              </a:xfrm>
              <a:custGeom>
                <a:avLst/>
                <a:gdLst>
                  <a:gd name="T0" fmla="*/ 2109911457 w 54"/>
                  <a:gd name="T1" fmla="*/ 73363234 h 47"/>
                  <a:gd name="T2" fmla="*/ 1746128914 w 54"/>
                  <a:gd name="T3" fmla="*/ 73363234 h 47"/>
                  <a:gd name="T4" fmla="*/ 145507900 w 54"/>
                  <a:gd name="T5" fmla="*/ 1100508471 h 47"/>
                  <a:gd name="T6" fmla="*/ 0 w 54"/>
                  <a:gd name="T7" fmla="*/ 1467341772 h 47"/>
                  <a:gd name="T8" fmla="*/ 0 w 54"/>
                  <a:gd name="T9" fmla="*/ 2147483647 h 47"/>
                  <a:gd name="T10" fmla="*/ 218266114 w 54"/>
                  <a:gd name="T11" fmla="*/ 2147483647 h 47"/>
                  <a:gd name="T12" fmla="*/ 945822671 w 54"/>
                  <a:gd name="T13" fmla="*/ 2147483647 h 47"/>
                  <a:gd name="T14" fmla="*/ 1164088786 w 54"/>
                  <a:gd name="T15" fmla="*/ 2147483647 h 47"/>
                  <a:gd name="T16" fmla="*/ 1164088786 w 54"/>
                  <a:gd name="T17" fmla="*/ 1980918673 h 47"/>
                  <a:gd name="T18" fmla="*/ 1382354900 w 54"/>
                  <a:gd name="T19" fmla="*/ 1760811840 h 47"/>
                  <a:gd name="T20" fmla="*/ 2147483647 w 54"/>
                  <a:gd name="T21" fmla="*/ 1760811840 h 47"/>
                  <a:gd name="T22" fmla="*/ 2147483647 w 54"/>
                  <a:gd name="T23" fmla="*/ 1980918673 h 47"/>
                  <a:gd name="T24" fmla="*/ 2147483647 w 54"/>
                  <a:gd name="T25" fmla="*/ 2147483647 h 47"/>
                  <a:gd name="T26" fmla="*/ 2147483647 w 54"/>
                  <a:gd name="T27" fmla="*/ 2147483647 h 47"/>
                  <a:gd name="T28" fmla="*/ 2147483647 w 54"/>
                  <a:gd name="T29" fmla="*/ 2147483647 h 47"/>
                  <a:gd name="T30" fmla="*/ 2147483647 w 54"/>
                  <a:gd name="T31" fmla="*/ 2147483647 h 47"/>
                  <a:gd name="T32" fmla="*/ 2147483647 w 54"/>
                  <a:gd name="T33" fmla="*/ 1467341772 h 47"/>
                  <a:gd name="T34" fmla="*/ 2147483647 w 54"/>
                  <a:gd name="T35" fmla="*/ 1173871705 h 47"/>
                  <a:gd name="T36" fmla="*/ 2109911457 w 54"/>
                  <a:gd name="T37" fmla="*/ 73363234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47"/>
                  <a:gd name="T59" fmla="*/ 54 w 5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005A9E"/>
              </a:solidFill>
              <a:ln w="9525" cmpd="sng">
                <a:noFill/>
                <a:bevel/>
              </a:ln>
            </p:spPr>
            <p:txBody>
              <a:bodyPr lIns="121920" tIns="60960" rIns="121920" bIns="60960"/>
              <a:lstStyle/>
              <a:p>
                <a:endParaRPr lang="zh-CN" altLang="en-US"/>
              </a:p>
            </p:txBody>
          </p:sp>
          <p:sp>
            <p:nvSpPr>
              <p:cNvPr id="41" name="Freeform 160"/>
              <p:cNvSpPr>
                <a:spLocks noChangeArrowheads="1"/>
              </p:cNvSpPr>
              <p:nvPr/>
            </p:nvSpPr>
            <p:spPr bwMode="auto">
              <a:xfrm>
                <a:off x="0" y="0"/>
                <a:ext cx="583915" cy="224863"/>
              </a:xfrm>
              <a:custGeom>
                <a:avLst/>
                <a:gdLst>
                  <a:gd name="T0" fmla="*/ 2147483647 w 68"/>
                  <a:gd name="T1" fmla="*/ 1495961648 h 26"/>
                  <a:gd name="T2" fmla="*/ 2147483647 w 68"/>
                  <a:gd name="T3" fmla="*/ 1121971236 h 26"/>
                  <a:gd name="T4" fmla="*/ 2147483647 w 68"/>
                  <a:gd name="T5" fmla="*/ 747980824 h 26"/>
                  <a:gd name="T6" fmla="*/ 2147483647 w 68"/>
                  <a:gd name="T7" fmla="*/ 523584847 h 26"/>
                  <a:gd name="T8" fmla="*/ 2147483647 w 68"/>
                  <a:gd name="T9" fmla="*/ 523584847 h 26"/>
                  <a:gd name="T10" fmla="*/ 2147483647 w 68"/>
                  <a:gd name="T11" fmla="*/ 747980824 h 26"/>
                  <a:gd name="T12" fmla="*/ 2147483647 w 68"/>
                  <a:gd name="T13" fmla="*/ 747980824 h 26"/>
                  <a:gd name="T14" fmla="*/ 2147483647 w 68"/>
                  <a:gd name="T15" fmla="*/ 897575259 h 26"/>
                  <a:gd name="T16" fmla="*/ 2147483647 w 68"/>
                  <a:gd name="T17" fmla="*/ 74801542 h 26"/>
                  <a:gd name="T18" fmla="*/ 2147483647 w 68"/>
                  <a:gd name="T19" fmla="*/ 0 h 26"/>
                  <a:gd name="T20" fmla="*/ 2147483647 w 68"/>
                  <a:gd name="T21" fmla="*/ 74801542 h 26"/>
                  <a:gd name="T22" fmla="*/ 147472885 w 68"/>
                  <a:gd name="T23" fmla="*/ 1495961648 h 26"/>
                  <a:gd name="T24" fmla="*/ 73736443 w 68"/>
                  <a:gd name="T25" fmla="*/ 1795150518 h 26"/>
                  <a:gd name="T26" fmla="*/ 368682214 w 68"/>
                  <a:gd name="T27" fmla="*/ 1795150518 h 26"/>
                  <a:gd name="T28" fmla="*/ 2147483647 w 68"/>
                  <a:gd name="T29" fmla="*/ 523584847 h 26"/>
                  <a:gd name="T30" fmla="*/ 2147483647 w 68"/>
                  <a:gd name="T31" fmla="*/ 523584847 h 26"/>
                  <a:gd name="T32" fmla="*/ 2147483647 w 68"/>
                  <a:gd name="T33" fmla="*/ 1869943411 h 26"/>
                  <a:gd name="T34" fmla="*/ 2147483647 w 68"/>
                  <a:gd name="T35" fmla="*/ 1869943411 h 26"/>
                  <a:gd name="T36" fmla="*/ 2147483647 w 68"/>
                  <a:gd name="T37" fmla="*/ 1570754541 h 26"/>
                  <a:gd name="T38" fmla="*/ 2147483647 w 68"/>
                  <a:gd name="T39" fmla="*/ 1495961648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
                  <a:gd name="T61" fmla="*/ 0 h 26"/>
                  <a:gd name="T62" fmla="*/ 68 w 68"/>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005A9E"/>
              </a:solidFill>
              <a:ln w="9525" cmpd="sng">
                <a:noFill/>
                <a:bevel/>
              </a:ln>
            </p:spPr>
            <p:txBody>
              <a:bodyPr lIns="121920" tIns="60960" rIns="121920" bIns="60960"/>
              <a:lstStyle/>
              <a:p>
                <a:endParaRPr lang="zh-CN" altLang="en-US"/>
              </a:p>
            </p:txBody>
          </p:sp>
        </p:grpSp>
      </p:grpSp>
      <p:grpSp>
        <p:nvGrpSpPr>
          <p:cNvPr id="44" name="组合 43"/>
          <p:cNvGrpSpPr/>
          <p:nvPr/>
        </p:nvGrpSpPr>
        <p:grpSpPr>
          <a:xfrm>
            <a:off x="2656009" y="3263716"/>
            <a:ext cx="534177" cy="534177"/>
            <a:chOff x="2656009" y="3263716"/>
            <a:chExt cx="534177" cy="534177"/>
          </a:xfrm>
        </p:grpSpPr>
        <p:grpSp>
          <p:nvGrpSpPr>
            <p:cNvPr id="45" name="组合 44"/>
            <p:cNvGrpSpPr/>
            <p:nvPr/>
          </p:nvGrpSpPr>
          <p:grpSpPr>
            <a:xfrm>
              <a:off x="2656009" y="3263716"/>
              <a:ext cx="534177" cy="534177"/>
              <a:chOff x="304800" y="673100"/>
              <a:chExt cx="4000500" cy="4000500"/>
            </a:xfrm>
            <a:effectLst>
              <a:outerShdw blurRad="317500" dist="1905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Freeform 277"/>
            <p:cNvSpPr>
              <a:spLocks noEditPoints="1" noChangeArrowheads="1"/>
            </p:cNvSpPr>
            <p:nvPr/>
          </p:nvSpPr>
          <p:spPr bwMode="auto">
            <a:xfrm>
              <a:off x="2772932" y="3323860"/>
              <a:ext cx="287993" cy="341712"/>
            </a:xfrm>
            <a:custGeom>
              <a:avLst/>
              <a:gdLst>
                <a:gd name="T0" fmla="*/ 1763300750 w 72"/>
                <a:gd name="T1" fmla="*/ 927075880 h 86"/>
                <a:gd name="T2" fmla="*/ 1621097786 w 72"/>
                <a:gd name="T3" fmla="*/ 927075880 h 86"/>
                <a:gd name="T4" fmla="*/ 1621097786 w 72"/>
                <a:gd name="T5" fmla="*/ 533772246 h 86"/>
                <a:gd name="T6" fmla="*/ 1080731858 w 72"/>
                <a:gd name="T7" fmla="*/ 0 h 86"/>
                <a:gd name="T8" fmla="*/ 966969487 w 72"/>
                <a:gd name="T9" fmla="*/ 0 h 86"/>
                <a:gd name="T10" fmla="*/ 426603558 w 72"/>
                <a:gd name="T11" fmla="*/ 533772246 h 86"/>
                <a:gd name="T12" fmla="*/ 426603558 w 72"/>
                <a:gd name="T13" fmla="*/ 927075880 h 86"/>
                <a:gd name="T14" fmla="*/ 284400594 w 72"/>
                <a:gd name="T15" fmla="*/ 927075880 h 86"/>
                <a:gd name="T16" fmla="*/ 0 w 72"/>
                <a:gd name="T17" fmla="*/ 1208007804 h 86"/>
                <a:gd name="T18" fmla="*/ 0 w 72"/>
                <a:gd name="T19" fmla="*/ 2135083684 h 86"/>
                <a:gd name="T20" fmla="*/ 284400594 w 72"/>
                <a:gd name="T21" fmla="*/ 2147483647 h 86"/>
                <a:gd name="T22" fmla="*/ 1763300750 w 72"/>
                <a:gd name="T23" fmla="*/ 2147483647 h 86"/>
                <a:gd name="T24" fmla="*/ 2047701344 w 72"/>
                <a:gd name="T25" fmla="*/ 2135083684 h 86"/>
                <a:gd name="T26" fmla="*/ 2047701344 w 72"/>
                <a:gd name="T27" fmla="*/ 1208007804 h 86"/>
                <a:gd name="T28" fmla="*/ 1763300750 w 72"/>
                <a:gd name="T29" fmla="*/ 927075880 h 86"/>
                <a:gd name="T30" fmla="*/ 1194494228 w 72"/>
                <a:gd name="T31" fmla="*/ 2147483647 h 86"/>
                <a:gd name="T32" fmla="*/ 881647709 w 72"/>
                <a:gd name="T33" fmla="*/ 2147483647 h 86"/>
                <a:gd name="T34" fmla="*/ 910088301 w 72"/>
                <a:gd name="T35" fmla="*/ 1797963255 h 86"/>
                <a:gd name="T36" fmla="*/ 824766523 w 72"/>
                <a:gd name="T37" fmla="*/ 1629408340 h 86"/>
                <a:gd name="T38" fmla="*/ 1023850672 w 72"/>
                <a:gd name="T39" fmla="*/ 1432751223 h 86"/>
                <a:gd name="T40" fmla="*/ 1222934821 w 72"/>
                <a:gd name="T41" fmla="*/ 1629408340 h 86"/>
                <a:gd name="T42" fmla="*/ 1137613043 w 72"/>
                <a:gd name="T43" fmla="*/ 1797963255 h 86"/>
                <a:gd name="T44" fmla="*/ 1194494228 w 72"/>
                <a:gd name="T45" fmla="*/ 2147483647 h 86"/>
                <a:gd name="T46" fmla="*/ 1422013637 w 72"/>
                <a:gd name="T47" fmla="*/ 927075880 h 86"/>
                <a:gd name="T48" fmla="*/ 625687707 w 72"/>
                <a:gd name="T49" fmla="*/ 927075880 h 86"/>
                <a:gd name="T50" fmla="*/ 625687707 w 72"/>
                <a:gd name="T51" fmla="*/ 533772246 h 86"/>
                <a:gd name="T52" fmla="*/ 966969487 w 72"/>
                <a:gd name="T53" fmla="*/ 196651817 h 86"/>
                <a:gd name="T54" fmla="*/ 1080731858 w 72"/>
                <a:gd name="T55" fmla="*/ 196651817 h 86"/>
                <a:gd name="T56" fmla="*/ 1422013637 w 72"/>
                <a:gd name="T57" fmla="*/ 533772246 h 86"/>
                <a:gd name="T58" fmla="*/ 1422013637 w 72"/>
                <a:gd name="T59" fmla="*/ 927075880 h 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86"/>
                <a:gd name="T92" fmla="*/ 72 w 72"/>
                <a:gd name="T93" fmla="*/ 86 h 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rgbClr val="005A9E"/>
            </a:solidFill>
            <a:ln w="9525" cmpd="sng">
              <a:noFill/>
              <a:bevel/>
            </a:ln>
          </p:spPr>
          <p:txBody>
            <a:bodyPr lIns="121920" tIns="60960" rIns="121920" bIns="60960"/>
            <a:lstStyle/>
            <a:p>
              <a:endParaRPr lang="zh-CN" altLang="en-US"/>
            </a:p>
          </p:txBody>
        </p:sp>
      </p:grpSp>
      <p:grpSp>
        <p:nvGrpSpPr>
          <p:cNvPr id="49" name="组合 48"/>
          <p:cNvGrpSpPr/>
          <p:nvPr/>
        </p:nvGrpSpPr>
        <p:grpSpPr>
          <a:xfrm>
            <a:off x="2656009" y="2545271"/>
            <a:ext cx="534177" cy="534177"/>
            <a:chOff x="2656009" y="2545271"/>
            <a:chExt cx="534177" cy="534177"/>
          </a:xfrm>
        </p:grpSpPr>
        <p:grpSp>
          <p:nvGrpSpPr>
            <p:cNvPr id="50" name="组合 49"/>
            <p:cNvGrpSpPr/>
            <p:nvPr/>
          </p:nvGrpSpPr>
          <p:grpSpPr>
            <a:xfrm>
              <a:off x="2656009" y="2545271"/>
              <a:ext cx="534177" cy="53417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Group 92"/>
            <p:cNvGrpSpPr/>
            <p:nvPr/>
          </p:nvGrpSpPr>
          <p:grpSpPr bwMode="auto">
            <a:xfrm>
              <a:off x="2745161" y="2705683"/>
              <a:ext cx="355874" cy="221817"/>
              <a:chOff x="0" y="0"/>
              <a:chExt cx="471488" cy="293688"/>
            </a:xfrm>
            <a:solidFill>
              <a:schemeClr val="tx1"/>
            </a:solidFill>
          </p:grpSpPr>
          <p:sp>
            <p:nvSpPr>
              <p:cNvPr id="52" name="Freeform 8"/>
              <p:cNvSpPr>
                <a:spLocks noEditPoints="1" noChangeArrowheads="1"/>
              </p:cNvSpPr>
              <p:nvPr/>
            </p:nvSpPr>
            <p:spPr bwMode="auto">
              <a:xfrm>
                <a:off x="0" y="0"/>
                <a:ext cx="471488" cy="293688"/>
              </a:xfrm>
              <a:custGeom>
                <a:avLst/>
                <a:gdLst>
                  <a:gd name="T0" fmla="*/ 1607679782 w 125"/>
                  <a:gd name="T1" fmla="*/ 255184750 h 78"/>
                  <a:gd name="T2" fmla="*/ 1607679782 w 125"/>
                  <a:gd name="T3" fmla="*/ 0 h 78"/>
                  <a:gd name="T4" fmla="*/ 0 w 125"/>
                  <a:gd name="T5" fmla="*/ 0 h 78"/>
                  <a:gd name="T6" fmla="*/ 0 w 125"/>
                  <a:gd name="T7" fmla="*/ 1105803094 h 78"/>
                  <a:gd name="T8" fmla="*/ 1607679782 w 125"/>
                  <a:gd name="T9" fmla="*/ 1105803094 h 78"/>
                  <a:gd name="T10" fmla="*/ 1607679782 w 125"/>
                  <a:gd name="T11" fmla="*/ 850618344 h 78"/>
                  <a:gd name="T12" fmla="*/ 1778407473 w 125"/>
                  <a:gd name="T13" fmla="*/ 765554250 h 78"/>
                  <a:gd name="T14" fmla="*/ 1778407473 w 125"/>
                  <a:gd name="T15" fmla="*/ 368601031 h 78"/>
                  <a:gd name="T16" fmla="*/ 1607679782 w 125"/>
                  <a:gd name="T17" fmla="*/ 255184750 h 78"/>
                  <a:gd name="T18" fmla="*/ 1479634957 w 125"/>
                  <a:gd name="T19" fmla="*/ 978210719 h 78"/>
                  <a:gd name="T20" fmla="*/ 142272447 w 125"/>
                  <a:gd name="T21" fmla="*/ 978210719 h 78"/>
                  <a:gd name="T22" fmla="*/ 142272447 w 125"/>
                  <a:gd name="T23" fmla="*/ 141768469 h 78"/>
                  <a:gd name="T24" fmla="*/ 1479634957 w 125"/>
                  <a:gd name="T25" fmla="*/ 141768469 h 78"/>
                  <a:gd name="T26" fmla="*/ 1479634957 w 125"/>
                  <a:gd name="T27" fmla="*/ 978210719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5"/>
                  <a:gd name="T43" fmla="*/ 0 h 78"/>
                  <a:gd name="T44" fmla="*/ 125 w 125"/>
                  <a:gd name="T45" fmla="*/ 78 h 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chemeClr val="tx1">
                  <a:lumMod val="65000"/>
                  <a:lumOff val="35000"/>
                </a:schemeClr>
              </a:solidFill>
              <a:ln w="9525" cmpd="sng">
                <a:noFill/>
                <a:bevel/>
              </a:ln>
            </p:spPr>
            <p:txBody>
              <a:bodyPr lIns="121920" tIns="60960" rIns="121920" bIns="60960"/>
              <a:lstStyle/>
              <a:p>
                <a:endParaRPr lang="zh-CN" altLang="en-US"/>
              </a:p>
            </p:txBody>
          </p:sp>
          <p:sp>
            <p:nvSpPr>
              <p:cNvPr id="53" name="Rectangle 9"/>
              <p:cNvSpPr>
                <a:spLocks noChangeArrowheads="1"/>
              </p:cNvSpPr>
              <p:nvPr/>
            </p:nvSpPr>
            <p:spPr bwMode="auto">
              <a:xfrm>
                <a:off x="63500" y="63499"/>
                <a:ext cx="90488" cy="166688"/>
              </a:xfrm>
              <a:prstGeom prst="rect">
                <a:avLst/>
              </a:prstGeom>
              <a:solidFill>
                <a:schemeClr val="tx1">
                  <a:lumMod val="65000"/>
                  <a:lumOff val="35000"/>
                </a:schemeClr>
              </a:solidFill>
              <a:ln w="9525">
                <a:noFill/>
                <a:bevel/>
              </a:ln>
            </p:spPr>
            <p:txBody>
              <a:bodyPr lIns="121920" tIns="60960" rIns="121920" bIns="6096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900">
                  <a:solidFill>
                    <a:srgbClr val="000000"/>
                  </a:solidFill>
                  <a:latin typeface="Calibri" panose="020F0502020204030204" pitchFamily="34" charset="0"/>
                  <a:ea typeface="宋体" panose="02010600030101010101" pitchFamily="2" charset="-122"/>
                </a:endParaRPr>
              </a:p>
            </p:txBody>
          </p:sp>
          <p:sp>
            <p:nvSpPr>
              <p:cNvPr id="54" name="Rectangle 10"/>
              <p:cNvSpPr>
                <a:spLocks noChangeArrowheads="1"/>
              </p:cNvSpPr>
              <p:nvPr/>
            </p:nvSpPr>
            <p:spPr bwMode="auto">
              <a:xfrm>
                <a:off x="169862" y="63499"/>
                <a:ext cx="85725" cy="166688"/>
              </a:xfrm>
              <a:prstGeom prst="rect">
                <a:avLst/>
              </a:prstGeom>
              <a:solidFill>
                <a:schemeClr val="tx1">
                  <a:lumMod val="65000"/>
                  <a:lumOff val="35000"/>
                </a:schemeClr>
              </a:solidFill>
              <a:ln w="9525">
                <a:noFill/>
                <a:bevel/>
              </a:ln>
            </p:spPr>
            <p:txBody>
              <a:bodyPr lIns="121920" tIns="60960" rIns="121920" bIns="6096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900">
                  <a:solidFill>
                    <a:srgbClr val="000000"/>
                  </a:solidFill>
                  <a:latin typeface="Calibri" panose="020F0502020204030204" pitchFamily="34" charset="0"/>
                  <a:ea typeface="宋体" panose="02010600030101010101" pitchFamily="2" charset="-122"/>
                </a:endParaRPr>
              </a:p>
            </p:txBody>
          </p:sp>
        </p:grpSp>
      </p:grpSp>
      <p:grpSp>
        <p:nvGrpSpPr>
          <p:cNvPr id="57" name="组合 56"/>
          <p:cNvGrpSpPr/>
          <p:nvPr/>
        </p:nvGrpSpPr>
        <p:grpSpPr>
          <a:xfrm>
            <a:off x="2656009" y="3925997"/>
            <a:ext cx="534177" cy="534177"/>
            <a:chOff x="2656009" y="3925997"/>
            <a:chExt cx="534177" cy="534177"/>
          </a:xfrm>
        </p:grpSpPr>
        <p:grpSp>
          <p:nvGrpSpPr>
            <p:cNvPr id="58" name="组合 57"/>
            <p:cNvGrpSpPr/>
            <p:nvPr/>
          </p:nvGrpSpPr>
          <p:grpSpPr>
            <a:xfrm>
              <a:off x="2656009" y="3925997"/>
              <a:ext cx="534177" cy="534177"/>
              <a:chOff x="304800" y="673100"/>
              <a:chExt cx="4000500" cy="4000500"/>
            </a:xfrm>
            <a:effectLst>
              <a:outerShdw blurRad="317500" dist="1905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椭圆 6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Group 9"/>
            <p:cNvGrpSpPr/>
            <p:nvPr/>
          </p:nvGrpSpPr>
          <p:grpSpPr bwMode="auto">
            <a:xfrm>
              <a:off x="2723790" y="4084898"/>
              <a:ext cx="386899" cy="286862"/>
              <a:chOff x="0" y="0"/>
              <a:chExt cx="374651" cy="277813"/>
            </a:xfrm>
            <a:solidFill>
              <a:schemeClr val="tx1"/>
            </a:solidFill>
          </p:grpSpPr>
          <p:sp>
            <p:nvSpPr>
              <p:cNvPr id="60" name="Freeform 17"/>
              <p:cNvSpPr>
                <a:spLocks noChangeArrowheads="1"/>
              </p:cNvSpPr>
              <p:nvPr/>
            </p:nvSpPr>
            <p:spPr bwMode="auto">
              <a:xfrm>
                <a:off x="141288" y="66675"/>
                <a:ext cx="233363" cy="211138"/>
              </a:xfrm>
              <a:custGeom>
                <a:avLst/>
                <a:gdLst>
                  <a:gd name="T0" fmla="*/ 611890896 w 89"/>
                  <a:gd name="T1" fmla="*/ 224220736 h 81"/>
                  <a:gd name="T2" fmla="*/ 295631590 w 89"/>
                  <a:gd name="T3" fmla="*/ 0 h 81"/>
                  <a:gd name="T4" fmla="*/ 275006496 w 89"/>
                  <a:gd name="T5" fmla="*/ 6795516 h 81"/>
                  <a:gd name="T6" fmla="*/ 295631590 w 89"/>
                  <a:gd name="T7" fmla="*/ 74740245 h 81"/>
                  <a:gd name="T8" fmla="*/ 0 w 89"/>
                  <a:gd name="T9" fmla="*/ 298960981 h 81"/>
                  <a:gd name="T10" fmla="*/ 0 w 89"/>
                  <a:gd name="T11" fmla="*/ 298960981 h 81"/>
                  <a:gd name="T12" fmla="*/ 275006496 w 89"/>
                  <a:gd name="T13" fmla="*/ 441648563 h 81"/>
                  <a:gd name="T14" fmla="*/ 508762805 w 89"/>
                  <a:gd name="T15" fmla="*/ 550361173 h 81"/>
                  <a:gd name="T16" fmla="*/ 440012492 w 89"/>
                  <a:gd name="T17" fmla="*/ 421264623 h 81"/>
                  <a:gd name="T18" fmla="*/ 611890896 w 89"/>
                  <a:gd name="T19" fmla="*/ 224220736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81"/>
                  <a:gd name="T32" fmla="*/ 89 w 89"/>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chemeClr val="tx1">
                  <a:lumMod val="65000"/>
                  <a:lumOff val="35000"/>
                </a:schemeClr>
              </a:solidFill>
              <a:ln w="9525" cmpd="sng">
                <a:noFill/>
                <a:bevel/>
              </a:ln>
            </p:spPr>
            <p:txBody>
              <a:bodyPr/>
              <a:lstStyle/>
              <a:p>
                <a:endParaRPr lang="zh-CN" altLang="en-US"/>
              </a:p>
            </p:txBody>
          </p:sp>
          <p:sp>
            <p:nvSpPr>
              <p:cNvPr id="61" name="Freeform 18"/>
              <p:cNvSpPr>
                <a:spLocks noChangeArrowheads="1"/>
              </p:cNvSpPr>
              <p:nvPr/>
            </p:nvSpPr>
            <p:spPr bwMode="auto">
              <a:xfrm>
                <a:off x="0" y="0"/>
                <a:ext cx="241300" cy="209550"/>
              </a:xfrm>
              <a:custGeom>
                <a:avLst/>
                <a:gdLst>
                  <a:gd name="T0" fmla="*/ 612251539 w 92"/>
                  <a:gd name="T1" fmla="*/ 144083961 h 80"/>
                  <a:gd name="T2" fmla="*/ 316443967 w 92"/>
                  <a:gd name="T3" fmla="*/ 0 h 80"/>
                  <a:gd name="T4" fmla="*/ 0 w 92"/>
                  <a:gd name="T5" fmla="*/ 219556013 h 80"/>
                  <a:gd name="T6" fmla="*/ 171981329 w 92"/>
                  <a:gd name="T7" fmla="*/ 418528976 h 80"/>
                  <a:gd name="T8" fmla="*/ 96310174 w 92"/>
                  <a:gd name="T9" fmla="*/ 548890031 h 80"/>
                  <a:gd name="T10" fmla="*/ 330203313 w 92"/>
                  <a:gd name="T11" fmla="*/ 445972168 h 80"/>
                  <a:gd name="T12" fmla="*/ 337080363 w 92"/>
                  <a:gd name="T13" fmla="*/ 439112025 h 80"/>
                  <a:gd name="T14" fmla="*/ 632887935 w 92"/>
                  <a:gd name="T15" fmla="*/ 219556013 h 80"/>
                  <a:gd name="T16" fmla="*/ 612251539 w 92"/>
                  <a:gd name="T17" fmla="*/ 144083961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80"/>
                  <a:gd name="T29" fmla="*/ 92 w 92"/>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chemeClr val="tx1">
                  <a:lumMod val="65000"/>
                  <a:lumOff val="35000"/>
                </a:schemeClr>
              </a:solidFill>
              <a:ln w="9525" cmpd="sng">
                <a:noFill/>
                <a:bevel/>
              </a:ln>
            </p:spPr>
            <p:txBody>
              <a:bodyPr/>
              <a:lstStyle/>
              <a:p>
                <a:endParaRPr lang="zh-CN" altLang="en-US"/>
              </a:p>
            </p:txBody>
          </p:sp>
        </p:grpSp>
      </p:grpSp>
      <p:sp>
        <p:nvSpPr>
          <p:cNvPr id="68" name="任意多边形 56"/>
          <p:cNvSpPr>
            <a:spLocks noChangeArrowheads="1"/>
          </p:cNvSpPr>
          <p:nvPr/>
        </p:nvSpPr>
        <p:spPr bwMode="auto">
          <a:xfrm>
            <a:off x="7196138" y="1695451"/>
            <a:ext cx="885825" cy="2774156"/>
          </a:xfrm>
          <a:custGeom>
            <a:avLst/>
            <a:gdLst>
              <a:gd name="T0" fmla="*/ 1176576 w 1181100"/>
              <a:gd name="T1" fmla="*/ 0 h 3698875"/>
              <a:gd name="T2" fmla="*/ 1181100 w 1181100"/>
              <a:gd name="T3" fmla="*/ 0 h 3698875"/>
              <a:gd name="T4" fmla="*/ 1181100 w 1181100"/>
              <a:gd name="T5" fmla="*/ 3698875 h 3698875"/>
              <a:gd name="T6" fmla="*/ 0 w 1181100"/>
              <a:gd name="T7" fmla="*/ 3698875 h 3698875"/>
              <a:gd name="T8" fmla="*/ 0 w 1181100"/>
              <a:gd name="T9" fmla="*/ 1735795 h 3698875"/>
              <a:gd name="T10" fmla="*/ 48924 w 1181100"/>
              <a:gd name="T11" fmla="*/ 1697678 h 3698875"/>
              <a:gd name="T12" fmla="*/ 278759 w 1181100"/>
              <a:gd name="T13" fmla="*/ 1500788 h 3698875"/>
              <a:gd name="T14" fmla="*/ 453153 w 1181100"/>
              <a:gd name="T15" fmla="*/ 1330349 h 3698875"/>
              <a:gd name="T16" fmla="*/ 510936 w 1181100"/>
              <a:gd name="T17" fmla="*/ 1369307 h 3698875"/>
              <a:gd name="T18" fmla="*/ 590551 w 1181100"/>
              <a:gd name="T19" fmla="*/ 1385380 h 3698875"/>
              <a:gd name="T20" fmla="*/ 795088 w 1181100"/>
              <a:gd name="T21" fmla="*/ 1180843 h 3698875"/>
              <a:gd name="T22" fmla="*/ 735181 w 1181100"/>
              <a:gd name="T23" fmla="*/ 1036213 h 3698875"/>
              <a:gd name="T24" fmla="*/ 717723 w 1181100"/>
              <a:gd name="T25" fmla="*/ 1024442 h 3698875"/>
              <a:gd name="T26" fmla="*/ 820291 w 1181100"/>
              <a:gd name="T27" fmla="*/ 886780 h 3698875"/>
              <a:gd name="T28" fmla="*/ 1174186 w 1181100"/>
              <a:gd name="T29" fmla="*/ 21448 h 3698875"/>
              <a:gd name="T30" fmla="*/ 1176576 w 1181100"/>
              <a:gd name="T31" fmla="*/ 0 h 36988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1100"/>
              <a:gd name="T49" fmla="*/ 0 h 3698875"/>
              <a:gd name="T50" fmla="*/ 1181100 w 1181100"/>
              <a:gd name="T51" fmla="*/ 3698875 h 36988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005A9E"/>
          </a:solidFill>
          <a:ln>
            <a:noFill/>
          </a:ln>
        </p:spPr>
        <p:txBody>
          <a:bodyPr lIns="68580" tIns="34290" rIns="68580" bIns="34290" anchor="ctr"/>
          <a:lstStyle/>
          <a:p>
            <a:endParaRPr lang="zh-CN" altLang="en-US"/>
          </a:p>
        </p:txBody>
      </p:sp>
      <p:sp>
        <p:nvSpPr>
          <p:cNvPr id="69" name="任意多边形 59"/>
          <p:cNvSpPr>
            <a:spLocks noChangeArrowheads="1"/>
          </p:cNvSpPr>
          <p:nvPr/>
        </p:nvSpPr>
        <p:spPr bwMode="auto">
          <a:xfrm>
            <a:off x="6271022" y="3028951"/>
            <a:ext cx="885825" cy="1441847"/>
          </a:xfrm>
          <a:custGeom>
            <a:avLst/>
            <a:gdLst>
              <a:gd name="T0" fmla="*/ 1181100 w 1181100"/>
              <a:gd name="T1" fmla="*/ 0 h 1921854"/>
              <a:gd name="T2" fmla="*/ 1181100 w 1181100"/>
              <a:gd name="T3" fmla="*/ 1923072 h 1921854"/>
              <a:gd name="T4" fmla="*/ 0 w 1181100"/>
              <a:gd name="T5" fmla="*/ 1923072 h 1921854"/>
              <a:gd name="T6" fmla="*/ 0 w 1181100"/>
              <a:gd name="T7" fmla="*/ 732430 h 1921854"/>
              <a:gd name="T8" fmla="*/ 319230 w 1181100"/>
              <a:gd name="T9" fmla="*/ 562609 h 1921854"/>
              <a:gd name="T10" fmla="*/ 425975 w 1181100"/>
              <a:gd name="T11" fmla="*/ 500607 h 1921854"/>
              <a:gd name="T12" fmla="*/ 445921 w 1181100"/>
              <a:gd name="T13" fmla="*/ 530208 h 1921854"/>
              <a:gd name="T14" fmla="*/ 590551 w 1181100"/>
              <a:gd name="T15" fmla="*/ 590153 h 1921854"/>
              <a:gd name="T16" fmla="*/ 795088 w 1181100"/>
              <a:gd name="T17" fmla="*/ 385486 h 1921854"/>
              <a:gd name="T18" fmla="*/ 779015 w 1181100"/>
              <a:gd name="T19" fmla="*/ 305821 h 1921854"/>
              <a:gd name="T20" fmla="*/ 768996 w 1181100"/>
              <a:gd name="T21" fmla="*/ 290951 h 1921854"/>
              <a:gd name="T22" fmla="*/ 952789 w 1181100"/>
              <a:gd name="T23" fmla="*/ 167651 h 1921854"/>
              <a:gd name="T24" fmla="*/ 1140954 w 1181100"/>
              <a:gd name="T25" fmla="*/ 31296 h 1921854"/>
              <a:gd name="T26" fmla="*/ 1181100 w 1181100"/>
              <a:gd name="T27" fmla="*/ 0 h 19218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1100"/>
              <a:gd name="T43" fmla="*/ 0 h 1921854"/>
              <a:gd name="T44" fmla="*/ 1181100 w 1181100"/>
              <a:gd name="T45" fmla="*/ 1921854 h 19218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chemeClr val="tx1">
              <a:alpha val="70000"/>
            </a:schemeClr>
          </a:solidFill>
          <a:ln>
            <a:noFill/>
          </a:ln>
        </p:spPr>
        <p:txBody>
          <a:bodyPr lIns="68580" tIns="34290" rIns="68580" bIns="34290" anchor="ctr"/>
          <a:lstStyle/>
          <a:p>
            <a:endParaRPr lang="zh-CN" altLang="en-US"/>
          </a:p>
        </p:txBody>
      </p:sp>
      <p:sp>
        <p:nvSpPr>
          <p:cNvPr id="70" name="任意多边形 63"/>
          <p:cNvSpPr>
            <a:spLocks noChangeArrowheads="1"/>
          </p:cNvSpPr>
          <p:nvPr/>
        </p:nvSpPr>
        <p:spPr bwMode="auto">
          <a:xfrm>
            <a:off x="5344716" y="3599260"/>
            <a:ext cx="885825" cy="871538"/>
          </a:xfrm>
          <a:custGeom>
            <a:avLst/>
            <a:gdLst>
              <a:gd name="T0" fmla="*/ 1181100 w 1181100"/>
              <a:gd name="T1" fmla="*/ 0 h 1161755"/>
              <a:gd name="T2" fmla="*/ 1181100 w 1181100"/>
              <a:gd name="T3" fmla="*/ 1162345 h 1161755"/>
              <a:gd name="T4" fmla="*/ 0 w 1181100"/>
              <a:gd name="T5" fmla="*/ 1162345 h 1161755"/>
              <a:gd name="T6" fmla="*/ 0 w 1181100"/>
              <a:gd name="T7" fmla="*/ 518117 h 1161755"/>
              <a:gd name="T8" fmla="*/ 336342 w 1181100"/>
              <a:gd name="T9" fmla="*/ 385714 h 1161755"/>
              <a:gd name="T10" fmla="*/ 408490 w 1181100"/>
              <a:gd name="T11" fmla="*/ 354408 h 1161755"/>
              <a:gd name="T12" fmla="*/ 445921 w 1181100"/>
              <a:gd name="T13" fmla="*/ 409954 h 1161755"/>
              <a:gd name="T14" fmla="*/ 590551 w 1181100"/>
              <a:gd name="T15" fmla="*/ 469891 h 1161755"/>
              <a:gd name="T16" fmla="*/ 795088 w 1181100"/>
              <a:gd name="T17" fmla="*/ 265250 h 1161755"/>
              <a:gd name="T18" fmla="*/ 790933 w 1181100"/>
              <a:gd name="T19" fmla="*/ 224009 h 1161755"/>
              <a:gd name="T20" fmla="*/ 781056 w 1181100"/>
              <a:gd name="T21" fmla="*/ 192174 h 1161755"/>
              <a:gd name="T22" fmla="*/ 1174526 w 1181100"/>
              <a:gd name="T23" fmla="*/ 3497 h 1161755"/>
              <a:gd name="T24" fmla="*/ 1181100 w 1181100"/>
              <a:gd name="T25" fmla="*/ 0 h 11617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81100"/>
              <a:gd name="T40" fmla="*/ 0 h 1161755"/>
              <a:gd name="T41" fmla="*/ 1181100 w 1181100"/>
              <a:gd name="T42" fmla="*/ 1161755 h 11617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005A9E"/>
          </a:solidFill>
          <a:ln>
            <a:noFill/>
          </a:ln>
        </p:spPr>
        <p:txBody>
          <a:bodyPr lIns="68580" tIns="34290" rIns="68580" bIns="34290" anchor="ctr"/>
          <a:lstStyle/>
          <a:p>
            <a:endParaRPr lang="zh-CN" altLang="en-US"/>
          </a:p>
        </p:txBody>
      </p:sp>
      <p:sp>
        <p:nvSpPr>
          <p:cNvPr id="71" name="任意多边形 66"/>
          <p:cNvSpPr>
            <a:spLocks noChangeArrowheads="1"/>
          </p:cNvSpPr>
          <p:nvPr/>
        </p:nvSpPr>
        <p:spPr bwMode="auto">
          <a:xfrm>
            <a:off x="3852862" y="4002881"/>
            <a:ext cx="1452563" cy="466725"/>
          </a:xfrm>
          <a:custGeom>
            <a:avLst/>
            <a:gdLst>
              <a:gd name="T0" fmla="*/ 1936752 w 1936748"/>
              <a:gd name="T1" fmla="*/ 0 h 623080"/>
              <a:gd name="T2" fmla="*/ 1936752 w 1936748"/>
              <a:gd name="T3" fmla="*/ 621521 h 623080"/>
              <a:gd name="T4" fmla="*/ 0 w 1936748"/>
              <a:gd name="T5" fmla="*/ 621521 h 623080"/>
              <a:gd name="T6" fmla="*/ 0 w 1936748"/>
              <a:gd name="T7" fmla="*/ 612348 h 623080"/>
              <a:gd name="T8" fmla="*/ 352298 w 1936748"/>
              <a:gd name="T9" fmla="*/ 518226 h 623080"/>
              <a:gd name="T10" fmla="*/ 750619 w 1936748"/>
              <a:gd name="T11" fmla="*/ 402333 h 623080"/>
              <a:gd name="T12" fmla="*/ 791648 w 1936748"/>
              <a:gd name="T13" fmla="*/ 389503 h 623080"/>
              <a:gd name="T14" fmla="*/ 823747 w 1936748"/>
              <a:gd name="T15" fmla="*/ 436994 h 623080"/>
              <a:gd name="T16" fmla="*/ 968377 w 1936748"/>
              <a:gd name="T17" fmla="*/ 496751 h 623080"/>
              <a:gd name="T18" fmla="*/ 1172914 w 1936748"/>
              <a:gd name="T19" fmla="*/ 292726 h 623080"/>
              <a:gd name="T20" fmla="*/ 1170637 w 1936748"/>
              <a:gd name="T21" fmla="*/ 270191 h 623080"/>
              <a:gd name="T22" fmla="*/ 1509045 w 1936748"/>
              <a:gd name="T23" fmla="*/ 156507 h 623080"/>
              <a:gd name="T24" fmla="*/ 1868380 w 1936748"/>
              <a:gd name="T25" fmla="*/ 26834 h 623080"/>
              <a:gd name="T26" fmla="*/ 1936752 w 1936748"/>
              <a:gd name="T27" fmla="*/ 0 h 6230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36748"/>
              <a:gd name="T43" fmla="*/ 0 h 623080"/>
              <a:gd name="T44" fmla="*/ 1936748 w 1936748"/>
              <a:gd name="T45" fmla="*/ 623080 h 6230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chemeClr val="tx1">
              <a:alpha val="70000"/>
            </a:schemeClr>
          </a:solidFill>
          <a:ln>
            <a:noFill/>
          </a:ln>
        </p:spPr>
        <p:txBody>
          <a:bodyPr lIns="68580" tIns="34290" rIns="68580" bIns="34290" anchor="ctr"/>
          <a:lstStyle/>
          <a:p>
            <a:endParaRPr lang="zh-CN" altLang="en-US"/>
          </a:p>
        </p:txBody>
      </p:sp>
      <p:sp>
        <p:nvSpPr>
          <p:cNvPr id="99" name="矩形 47"/>
          <p:cNvSpPr>
            <a:spLocks noChangeArrowheads="1"/>
          </p:cNvSpPr>
          <p:nvPr/>
        </p:nvSpPr>
        <p:spPr bwMode="auto">
          <a:xfrm>
            <a:off x="977503" y="1106092"/>
            <a:ext cx="7204472" cy="50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anose="02000000000000000000"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75000"/>
                  <a:lumOff val="25000"/>
                </a:schemeClr>
              </a:solidFill>
              <a:latin typeface="Arial" panose="020B0604020202020204" pitchFamily="34" charset="0"/>
              <a:ea typeface="宋体" panose="02010600030101010101" pitchFamily="2" charset="-122"/>
            </a:endParaRPr>
          </a:p>
        </p:txBody>
      </p:sp>
      <p:sp>
        <p:nvSpPr>
          <p:cNvPr id="100" name="矩形 93"/>
          <p:cNvSpPr>
            <a:spLocks noChangeArrowheads="1"/>
          </p:cNvSpPr>
          <p:nvPr/>
        </p:nvSpPr>
        <p:spPr bwMode="auto">
          <a:xfrm>
            <a:off x="1820466" y="1866900"/>
            <a:ext cx="715566"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500" dirty="0" smtClean="0">
                <a:solidFill>
                  <a:srgbClr val="005A9E"/>
                </a:solidFill>
                <a:sym typeface="方正兰亭黑_GBK" panose="02000000000000000000" pitchFamily="2" charset="-122"/>
              </a:rPr>
              <a:t>计划一</a:t>
            </a:r>
            <a:endParaRPr lang="en-US" altLang="zh-CN" sz="1500" dirty="0">
              <a:solidFill>
                <a:srgbClr val="005A9E"/>
              </a:solidFill>
              <a:sym typeface="方正兰亭黑_GBK" panose="02000000000000000000" pitchFamily="2" charset="-122"/>
            </a:endParaRPr>
          </a:p>
        </p:txBody>
      </p:sp>
      <p:sp>
        <p:nvSpPr>
          <p:cNvPr id="101" name="矩形 165"/>
          <p:cNvSpPr>
            <a:spLocks noChangeArrowheads="1"/>
          </p:cNvSpPr>
          <p:nvPr/>
        </p:nvSpPr>
        <p:spPr bwMode="auto">
          <a:xfrm>
            <a:off x="986889" y="2159794"/>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000" dirty="0">
                <a:solidFill>
                  <a:schemeClr val="tx1">
                    <a:lumMod val="75000"/>
                    <a:lumOff val="25000"/>
                  </a:schemeClr>
                </a:solidFill>
                <a:sym typeface="方正兰亭黑_GBK" panose="02000000000000000000" pitchFamily="2" charset="-122"/>
              </a:rPr>
              <a:t>点击输入图表的描述说明</a:t>
            </a:r>
            <a:endParaRPr lang="zh-CN" altLang="en-US" sz="1000" dirty="0">
              <a:solidFill>
                <a:schemeClr val="tx1">
                  <a:lumMod val="75000"/>
                  <a:lumOff val="25000"/>
                </a:schemeClr>
              </a:solidFill>
              <a:sym typeface="方正兰亭黑_GBK" panose="02000000000000000000" pitchFamily="2" charset="-122"/>
            </a:endParaRPr>
          </a:p>
        </p:txBody>
      </p:sp>
      <p:sp>
        <p:nvSpPr>
          <p:cNvPr id="102" name="矩形 41"/>
          <p:cNvSpPr>
            <a:spLocks noChangeArrowheads="1"/>
          </p:cNvSpPr>
          <p:nvPr/>
        </p:nvSpPr>
        <p:spPr bwMode="auto">
          <a:xfrm>
            <a:off x="1820466" y="2563416"/>
            <a:ext cx="715566"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500" dirty="0" smtClean="0">
                <a:solidFill>
                  <a:schemeClr val="tx1">
                    <a:lumMod val="65000"/>
                    <a:lumOff val="35000"/>
                  </a:schemeClr>
                </a:solidFill>
                <a:sym typeface="方正兰亭黑_GBK" panose="02000000000000000000" pitchFamily="2" charset="-122"/>
              </a:rPr>
              <a:t>计划二</a:t>
            </a:r>
            <a:endParaRPr lang="en-US" altLang="zh-CN" sz="1500" dirty="0">
              <a:solidFill>
                <a:schemeClr val="tx1">
                  <a:lumMod val="65000"/>
                  <a:lumOff val="35000"/>
                </a:schemeClr>
              </a:solidFill>
              <a:sym typeface="方正兰亭黑_GBK" panose="02000000000000000000" pitchFamily="2" charset="-122"/>
            </a:endParaRPr>
          </a:p>
        </p:txBody>
      </p:sp>
      <p:sp>
        <p:nvSpPr>
          <p:cNvPr id="103" name="矩形 42"/>
          <p:cNvSpPr>
            <a:spLocks noChangeArrowheads="1"/>
          </p:cNvSpPr>
          <p:nvPr/>
        </p:nvSpPr>
        <p:spPr bwMode="auto">
          <a:xfrm>
            <a:off x="986889" y="2856310"/>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000">
                <a:solidFill>
                  <a:schemeClr val="tx1">
                    <a:lumMod val="75000"/>
                    <a:lumOff val="25000"/>
                  </a:schemeClr>
                </a:solidFill>
                <a:sym typeface="方正兰亭黑_GBK" panose="02000000000000000000" pitchFamily="2" charset="-122"/>
              </a:rPr>
              <a:t>点击输入图表的描述说明</a:t>
            </a:r>
            <a:endParaRPr lang="zh-CN" altLang="en-US" sz="1000">
              <a:solidFill>
                <a:schemeClr val="tx1">
                  <a:lumMod val="75000"/>
                  <a:lumOff val="25000"/>
                </a:schemeClr>
              </a:solidFill>
              <a:sym typeface="方正兰亭黑_GBK" panose="02000000000000000000" pitchFamily="2" charset="-122"/>
            </a:endParaRPr>
          </a:p>
        </p:txBody>
      </p:sp>
      <p:sp>
        <p:nvSpPr>
          <p:cNvPr id="104" name="矩形 44"/>
          <p:cNvSpPr>
            <a:spLocks noChangeArrowheads="1"/>
          </p:cNvSpPr>
          <p:nvPr/>
        </p:nvSpPr>
        <p:spPr bwMode="auto">
          <a:xfrm>
            <a:off x="1820466" y="3271837"/>
            <a:ext cx="715566"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500" dirty="0" smtClean="0">
                <a:solidFill>
                  <a:srgbClr val="005A9E"/>
                </a:solidFill>
                <a:sym typeface="方正兰亭黑_GBK" panose="02000000000000000000" pitchFamily="2" charset="-122"/>
              </a:rPr>
              <a:t>计划三</a:t>
            </a:r>
            <a:endParaRPr lang="en-US" altLang="zh-CN" sz="1500" dirty="0">
              <a:solidFill>
                <a:srgbClr val="005A9E"/>
              </a:solidFill>
              <a:sym typeface="方正兰亭黑_GBK" panose="02000000000000000000" pitchFamily="2" charset="-122"/>
            </a:endParaRPr>
          </a:p>
        </p:txBody>
      </p:sp>
      <p:sp>
        <p:nvSpPr>
          <p:cNvPr id="105" name="矩形 45"/>
          <p:cNvSpPr>
            <a:spLocks noChangeArrowheads="1"/>
          </p:cNvSpPr>
          <p:nvPr/>
        </p:nvSpPr>
        <p:spPr bwMode="auto">
          <a:xfrm>
            <a:off x="986889" y="3565922"/>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000">
                <a:solidFill>
                  <a:schemeClr val="tx1">
                    <a:lumMod val="75000"/>
                    <a:lumOff val="25000"/>
                  </a:schemeClr>
                </a:solidFill>
                <a:sym typeface="方正兰亭黑_GBK" panose="02000000000000000000" pitchFamily="2" charset="-122"/>
              </a:rPr>
              <a:t>点击输入图表的描述说明</a:t>
            </a:r>
            <a:endParaRPr lang="zh-CN" altLang="en-US" sz="1000">
              <a:solidFill>
                <a:schemeClr val="tx1">
                  <a:lumMod val="75000"/>
                  <a:lumOff val="25000"/>
                </a:schemeClr>
              </a:solidFill>
              <a:sym typeface="方正兰亭黑_GBK" panose="02000000000000000000" pitchFamily="2" charset="-122"/>
            </a:endParaRPr>
          </a:p>
        </p:txBody>
      </p:sp>
      <p:sp>
        <p:nvSpPr>
          <p:cNvPr id="106" name="矩形 105"/>
          <p:cNvSpPr>
            <a:spLocks noChangeArrowheads="1"/>
          </p:cNvSpPr>
          <p:nvPr/>
        </p:nvSpPr>
        <p:spPr bwMode="auto">
          <a:xfrm>
            <a:off x="1820466" y="3965972"/>
            <a:ext cx="715566"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500" dirty="0" smtClean="0">
                <a:solidFill>
                  <a:schemeClr val="tx1">
                    <a:lumMod val="65000"/>
                    <a:lumOff val="35000"/>
                  </a:schemeClr>
                </a:solidFill>
                <a:sym typeface="方正兰亭黑_GBK" panose="02000000000000000000" pitchFamily="2" charset="-122"/>
              </a:rPr>
              <a:t>计划四</a:t>
            </a:r>
            <a:endParaRPr lang="en-US" altLang="zh-CN" sz="1500" dirty="0">
              <a:solidFill>
                <a:schemeClr val="tx1">
                  <a:lumMod val="65000"/>
                  <a:lumOff val="35000"/>
                </a:schemeClr>
              </a:solidFill>
              <a:sym typeface="方正兰亭黑_GBK" panose="02000000000000000000" pitchFamily="2" charset="-122"/>
            </a:endParaRPr>
          </a:p>
        </p:txBody>
      </p:sp>
      <p:sp>
        <p:nvSpPr>
          <p:cNvPr id="107" name="矩形 106"/>
          <p:cNvSpPr>
            <a:spLocks noChangeArrowheads="1"/>
          </p:cNvSpPr>
          <p:nvPr/>
        </p:nvSpPr>
        <p:spPr bwMode="auto">
          <a:xfrm>
            <a:off x="986889" y="4260056"/>
            <a:ext cx="1549142" cy="22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1000">
                <a:solidFill>
                  <a:schemeClr val="tx1">
                    <a:lumMod val="75000"/>
                    <a:lumOff val="25000"/>
                  </a:schemeClr>
                </a:solidFill>
                <a:sym typeface="方正兰亭黑_GBK" panose="02000000000000000000" pitchFamily="2" charset="-122"/>
              </a:rPr>
              <a:t>点击输入图表的描述说明</a:t>
            </a:r>
            <a:endParaRPr lang="zh-CN" altLang="en-US" sz="1000">
              <a:solidFill>
                <a:schemeClr val="tx1">
                  <a:lumMod val="75000"/>
                  <a:lumOff val="25000"/>
                </a:schemeClr>
              </a:solidFill>
              <a:sym typeface="方正兰亭黑_GBK" panose="02000000000000000000" pitchFamily="2" charset="-122"/>
            </a:endParaRPr>
          </a:p>
        </p:txBody>
      </p:sp>
      <p:sp>
        <p:nvSpPr>
          <p:cNvPr id="108" name="椭圆 107"/>
          <p:cNvSpPr/>
          <p:nvPr/>
        </p:nvSpPr>
        <p:spPr>
          <a:xfrm>
            <a:off x="4482955" y="4119409"/>
            <a:ext cx="224047" cy="224047"/>
          </a:xfrm>
          <a:prstGeom prst="ellipse">
            <a:avLst/>
          </a:prstGeom>
          <a:solidFill>
            <a:schemeClr val="tx1">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5680473" y="3685869"/>
            <a:ext cx="224047" cy="2240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6601910" y="3211836"/>
            <a:ext cx="224047" cy="224047"/>
          </a:xfrm>
          <a:prstGeom prst="ellipse">
            <a:avLst/>
          </a:prstGeom>
          <a:solidFill>
            <a:schemeClr val="tx1">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7530704" y="2489388"/>
            <a:ext cx="224047" cy="2240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0-#ppt_w/2"/>
                                          </p:val>
                                        </p:tav>
                                        <p:tav tm="100000">
                                          <p:val>
                                            <p:strVal val="#ppt_x"/>
                                          </p:val>
                                        </p:tav>
                                      </p:tavLst>
                                    </p:anim>
                                    <p:anim calcmode="lin" valueType="num">
                                      <p:cBhvr additive="base">
                                        <p:cTn id="14" dur="500" fill="hold"/>
                                        <p:tgtEl>
                                          <p:spTgt spid="6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0-#ppt_w/2"/>
                                          </p:val>
                                        </p:tav>
                                        <p:tav tm="100000">
                                          <p:val>
                                            <p:strVal val="#ppt_x"/>
                                          </p:val>
                                        </p:tav>
                                      </p:tavLst>
                                    </p:anim>
                                    <p:anim calcmode="lin" valueType="num">
                                      <p:cBhvr additive="base">
                                        <p:cTn id="1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64"/>
                                        </p:tgtEl>
                                        <p:attrNameLst>
                                          <p:attrName>ppt_y</p:attrName>
                                        </p:attrNameLst>
                                      </p:cBhvr>
                                      <p:tavLst>
                                        <p:tav tm="0">
                                          <p:val>
                                            <p:strVal val="#ppt_y"/>
                                          </p:val>
                                        </p:tav>
                                        <p:tav tm="100000">
                                          <p:val>
                                            <p:strVal val="#ppt_y"/>
                                          </p:val>
                                        </p:tav>
                                      </p:tavLst>
                                    </p:anim>
                                    <p:anim calcmode="lin" valueType="num">
                                      <p:cBhvr>
                                        <p:cTn id="25"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wipe(left)">
                                      <p:cBhvr>
                                        <p:cTn id="32" dur="500"/>
                                        <p:tgtEl>
                                          <p:spTgt spid="9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grpId="0" nodeType="withEffect">
                                  <p:stCondLst>
                                    <p:cond delay="90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fade">
                                      <p:cBhvr>
                                        <p:cTn id="51" dur="500"/>
                                        <p:tgtEl>
                                          <p:spTgt spid="108"/>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109"/>
                                        </p:tgtEl>
                                        <p:attrNameLst>
                                          <p:attrName>style.visibility</p:attrName>
                                        </p:attrNameLst>
                                      </p:cBhvr>
                                      <p:to>
                                        <p:strVal val="visible"/>
                                      </p:to>
                                    </p:set>
                                    <p:animEffect transition="in" filter="fade">
                                      <p:cBhvr>
                                        <p:cTn id="54" dur="500"/>
                                        <p:tgtEl>
                                          <p:spTgt spid="109"/>
                                        </p:tgtEl>
                                      </p:cBhvr>
                                    </p:animEffect>
                                  </p:childTnLst>
                                </p:cTn>
                              </p:par>
                              <p:par>
                                <p:cTn id="55" presetID="10" presetClass="entr" presetSubtype="0" fill="hold" grpId="0" nodeType="withEffect">
                                  <p:stCondLst>
                                    <p:cond delay="600"/>
                                  </p:stCondLst>
                                  <p:childTnLst>
                                    <p:set>
                                      <p:cBhvr>
                                        <p:cTn id="56" dur="1" fill="hold">
                                          <p:stCondLst>
                                            <p:cond delay="0"/>
                                          </p:stCondLst>
                                        </p:cTn>
                                        <p:tgtEl>
                                          <p:spTgt spid="110"/>
                                        </p:tgtEl>
                                        <p:attrNameLst>
                                          <p:attrName>style.visibility</p:attrName>
                                        </p:attrNameLst>
                                      </p:cBhvr>
                                      <p:to>
                                        <p:strVal val="visible"/>
                                      </p:to>
                                    </p:set>
                                    <p:animEffect transition="in" filter="fade">
                                      <p:cBhvr>
                                        <p:cTn id="57" dur="500"/>
                                        <p:tgtEl>
                                          <p:spTgt spid="110"/>
                                        </p:tgtEl>
                                      </p:cBhvr>
                                    </p:animEffect>
                                  </p:childTnLst>
                                </p:cTn>
                              </p:par>
                              <p:par>
                                <p:cTn id="58" presetID="10" presetClass="entr" presetSubtype="0" fill="hold" grpId="0" nodeType="withEffect">
                                  <p:stCondLst>
                                    <p:cond delay="900"/>
                                  </p:stCondLst>
                                  <p:childTnLst>
                                    <p:set>
                                      <p:cBhvr>
                                        <p:cTn id="59" dur="1" fill="hold">
                                          <p:stCondLst>
                                            <p:cond delay="0"/>
                                          </p:stCondLst>
                                        </p:cTn>
                                        <p:tgtEl>
                                          <p:spTgt spid="111"/>
                                        </p:tgtEl>
                                        <p:attrNameLst>
                                          <p:attrName>style.visibility</p:attrName>
                                        </p:attrNameLst>
                                      </p:cBhvr>
                                      <p:to>
                                        <p:strVal val="visible"/>
                                      </p:to>
                                    </p:set>
                                    <p:animEffect transition="in" filter="fade">
                                      <p:cBhvr>
                                        <p:cTn id="60" dur="500"/>
                                        <p:tgtEl>
                                          <p:spTgt spid="11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right)">
                                      <p:cBhvr>
                                        <p:cTn id="65" dur="500"/>
                                        <p:tgtEl>
                                          <p:spTgt spid="36"/>
                                        </p:tgtEl>
                                      </p:cBhvr>
                                    </p:animEffect>
                                  </p:childTnLst>
                                </p:cTn>
                              </p:par>
                              <p:par>
                                <p:cTn id="66" presetID="22" presetClass="entr" presetSubtype="2" fill="hold"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right)">
                                      <p:cBhvr>
                                        <p:cTn id="68" dur="500"/>
                                        <p:tgtEl>
                                          <p:spTgt spid="34"/>
                                        </p:tgtEl>
                                      </p:cBhvr>
                                    </p:animEffect>
                                  </p:childTnLst>
                                </p:cTn>
                              </p:par>
                              <p:par>
                                <p:cTn id="69" presetID="22" presetClass="entr" presetSubtype="2"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right)">
                                      <p:cBhvr>
                                        <p:cTn id="71" dur="500"/>
                                        <p:tgtEl>
                                          <p:spTgt spid="35"/>
                                        </p:tgtEl>
                                      </p:cBhvr>
                                    </p:animEffect>
                                  </p:childTnLst>
                                </p:cTn>
                              </p:par>
                              <p:par>
                                <p:cTn id="72" presetID="22" presetClass="entr" presetSubtype="2"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right)">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90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nodeType="withEffect">
                                  <p:stCondLst>
                                    <p:cond delay="30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600"/>
                                  </p:stCondLst>
                                  <p:childTnLst>
                                    <p:set>
                                      <p:cBhvr>
                                        <p:cTn id="84" dur="1" fill="hold">
                                          <p:stCondLst>
                                            <p:cond delay="0"/>
                                          </p:stCondLst>
                                        </p:cTn>
                                        <p:tgtEl>
                                          <p:spTgt spid="49"/>
                                        </p:tgtEl>
                                        <p:attrNameLst>
                                          <p:attrName>style.visibility</p:attrName>
                                        </p:attrNameLst>
                                      </p:cBhvr>
                                      <p:to>
                                        <p:strVal val="visible"/>
                                      </p:to>
                                    </p:set>
                                    <p:animEffect transition="in" filter="fade">
                                      <p:cBhvr>
                                        <p:cTn id="85" dur="500"/>
                                        <p:tgtEl>
                                          <p:spTgt spid="49"/>
                                        </p:tgtEl>
                                      </p:cBhvr>
                                    </p:animEffect>
                                  </p:childTnLst>
                                </p:cTn>
                              </p:par>
                              <p:par>
                                <p:cTn id="86" presetID="10" presetClass="entr" presetSubtype="0" fill="hold" nodeType="with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fade">
                                      <p:cBhvr>
                                        <p:cTn id="88" dur="500"/>
                                        <p:tgtEl>
                                          <p:spTgt spid="5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grpId="0" nodeType="click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wipe(right)">
                                      <p:cBhvr>
                                        <p:cTn id="93" dur="500"/>
                                        <p:tgtEl>
                                          <p:spTgt spid="100"/>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wipe(right)">
                                      <p:cBhvr>
                                        <p:cTn id="96" dur="500"/>
                                        <p:tgtEl>
                                          <p:spTgt spid="101"/>
                                        </p:tgtEl>
                                      </p:cBhvr>
                                    </p:animEffect>
                                  </p:childTnLst>
                                </p:cTn>
                              </p:par>
                              <p:par>
                                <p:cTn id="97" presetID="22" presetClass="entr" presetSubtype="2" fill="hold" grpId="0" nodeType="withEffect">
                                  <p:stCondLst>
                                    <p:cond delay="300"/>
                                  </p:stCondLst>
                                  <p:childTnLst>
                                    <p:set>
                                      <p:cBhvr>
                                        <p:cTn id="98" dur="1" fill="hold">
                                          <p:stCondLst>
                                            <p:cond delay="0"/>
                                          </p:stCondLst>
                                        </p:cTn>
                                        <p:tgtEl>
                                          <p:spTgt spid="103"/>
                                        </p:tgtEl>
                                        <p:attrNameLst>
                                          <p:attrName>style.visibility</p:attrName>
                                        </p:attrNameLst>
                                      </p:cBhvr>
                                      <p:to>
                                        <p:strVal val="visible"/>
                                      </p:to>
                                    </p:set>
                                    <p:animEffect transition="in" filter="wipe(right)">
                                      <p:cBhvr>
                                        <p:cTn id="99" dur="500"/>
                                        <p:tgtEl>
                                          <p:spTgt spid="103"/>
                                        </p:tgtEl>
                                      </p:cBhvr>
                                    </p:animEffect>
                                  </p:childTnLst>
                                </p:cTn>
                              </p:par>
                              <p:par>
                                <p:cTn id="100" presetID="22" presetClass="entr" presetSubtype="2" fill="hold" grpId="0" nodeType="withEffect">
                                  <p:stCondLst>
                                    <p:cond delay="300"/>
                                  </p:stCondLst>
                                  <p:childTnLst>
                                    <p:set>
                                      <p:cBhvr>
                                        <p:cTn id="101" dur="1" fill="hold">
                                          <p:stCondLst>
                                            <p:cond delay="0"/>
                                          </p:stCondLst>
                                        </p:cTn>
                                        <p:tgtEl>
                                          <p:spTgt spid="102"/>
                                        </p:tgtEl>
                                        <p:attrNameLst>
                                          <p:attrName>style.visibility</p:attrName>
                                        </p:attrNameLst>
                                      </p:cBhvr>
                                      <p:to>
                                        <p:strVal val="visible"/>
                                      </p:to>
                                    </p:set>
                                    <p:animEffect transition="in" filter="wipe(right)">
                                      <p:cBhvr>
                                        <p:cTn id="102" dur="500"/>
                                        <p:tgtEl>
                                          <p:spTgt spid="102"/>
                                        </p:tgtEl>
                                      </p:cBhvr>
                                    </p:animEffect>
                                  </p:childTnLst>
                                </p:cTn>
                              </p:par>
                              <p:par>
                                <p:cTn id="103" presetID="22" presetClass="entr" presetSubtype="2" fill="hold" grpId="0" nodeType="withEffect">
                                  <p:stCondLst>
                                    <p:cond delay="600"/>
                                  </p:stCondLst>
                                  <p:childTnLst>
                                    <p:set>
                                      <p:cBhvr>
                                        <p:cTn id="104" dur="1" fill="hold">
                                          <p:stCondLst>
                                            <p:cond delay="0"/>
                                          </p:stCondLst>
                                        </p:cTn>
                                        <p:tgtEl>
                                          <p:spTgt spid="104"/>
                                        </p:tgtEl>
                                        <p:attrNameLst>
                                          <p:attrName>style.visibility</p:attrName>
                                        </p:attrNameLst>
                                      </p:cBhvr>
                                      <p:to>
                                        <p:strVal val="visible"/>
                                      </p:to>
                                    </p:set>
                                    <p:animEffect transition="in" filter="wipe(right)">
                                      <p:cBhvr>
                                        <p:cTn id="105" dur="500"/>
                                        <p:tgtEl>
                                          <p:spTgt spid="104"/>
                                        </p:tgtEl>
                                      </p:cBhvr>
                                    </p:animEffect>
                                  </p:childTnLst>
                                </p:cTn>
                              </p:par>
                              <p:par>
                                <p:cTn id="106" presetID="22" presetClass="entr" presetSubtype="2" fill="hold" grpId="0" nodeType="withEffect">
                                  <p:stCondLst>
                                    <p:cond delay="600"/>
                                  </p:stCondLst>
                                  <p:childTnLst>
                                    <p:set>
                                      <p:cBhvr>
                                        <p:cTn id="107" dur="1" fill="hold">
                                          <p:stCondLst>
                                            <p:cond delay="0"/>
                                          </p:stCondLst>
                                        </p:cTn>
                                        <p:tgtEl>
                                          <p:spTgt spid="105"/>
                                        </p:tgtEl>
                                        <p:attrNameLst>
                                          <p:attrName>style.visibility</p:attrName>
                                        </p:attrNameLst>
                                      </p:cBhvr>
                                      <p:to>
                                        <p:strVal val="visible"/>
                                      </p:to>
                                    </p:set>
                                    <p:animEffect transition="in" filter="wipe(right)">
                                      <p:cBhvr>
                                        <p:cTn id="108" dur="500"/>
                                        <p:tgtEl>
                                          <p:spTgt spid="105"/>
                                        </p:tgtEl>
                                      </p:cBhvr>
                                    </p:animEffect>
                                  </p:childTnLst>
                                </p:cTn>
                              </p:par>
                              <p:par>
                                <p:cTn id="109" presetID="22" presetClass="entr" presetSubtype="2" fill="hold" grpId="0" nodeType="withEffect">
                                  <p:stCondLst>
                                    <p:cond delay="900"/>
                                  </p:stCondLst>
                                  <p:childTnLst>
                                    <p:set>
                                      <p:cBhvr>
                                        <p:cTn id="110" dur="1" fill="hold">
                                          <p:stCondLst>
                                            <p:cond delay="0"/>
                                          </p:stCondLst>
                                        </p:cTn>
                                        <p:tgtEl>
                                          <p:spTgt spid="106"/>
                                        </p:tgtEl>
                                        <p:attrNameLst>
                                          <p:attrName>style.visibility</p:attrName>
                                        </p:attrNameLst>
                                      </p:cBhvr>
                                      <p:to>
                                        <p:strVal val="visible"/>
                                      </p:to>
                                    </p:set>
                                    <p:animEffect transition="in" filter="wipe(right)">
                                      <p:cBhvr>
                                        <p:cTn id="111" dur="500"/>
                                        <p:tgtEl>
                                          <p:spTgt spid="106"/>
                                        </p:tgtEl>
                                      </p:cBhvr>
                                    </p:animEffect>
                                  </p:childTnLst>
                                </p:cTn>
                              </p:par>
                              <p:par>
                                <p:cTn id="112" presetID="22" presetClass="entr" presetSubtype="2" fill="hold" grpId="0" nodeType="withEffect">
                                  <p:stCondLst>
                                    <p:cond delay="900"/>
                                  </p:stCondLst>
                                  <p:childTnLst>
                                    <p:set>
                                      <p:cBhvr>
                                        <p:cTn id="113" dur="1" fill="hold">
                                          <p:stCondLst>
                                            <p:cond delay="0"/>
                                          </p:stCondLst>
                                        </p:cTn>
                                        <p:tgtEl>
                                          <p:spTgt spid="107"/>
                                        </p:tgtEl>
                                        <p:attrNameLst>
                                          <p:attrName>style.visibility</p:attrName>
                                        </p:attrNameLst>
                                      </p:cBhvr>
                                      <p:to>
                                        <p:strVal val="visible"/>
                                      </p:to>
                                    </p:set>
                                    <p:animEffect transition="in" filter="wipe(right)">
                                      <p:cBhvr>
                                        <p:cTn id="11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animBg="1"/>
      <p:bldP spid="66" grpId="0"/>
      <p:bldP spid="67" grpId="0" animBg="1"/>
      <p:bldP spid="36" grpId="0" animBg="1"/>
      <p:bldP spid="68" grpId="0" animBg="1"/>
      <p:bldP spid="69" grpId="0" animBg="1"/>
      <p:bldP spid="70" grpId="0" animBg="1"/>
      <p:bldP spid="71" grpId="0" animBg="1"/>
      <p:bldP spid="99" grpId="0"/>
      <p:bldP spid="100" grpId="0"/>
      <p:bldP spid="101" grpId="0"/>
      <p:bldP spid="102" grpId="0"/>
      <p:bldP spid="103" grpId="0"/>
      <p:bldP spid="104" grpId="0"/>
      <p:bldP spid="105" grpId="0"/>
      <p:bldP spid="106" grpId="0"/>
      <p:bldP spid="107" grpId="0"/>
      <p:bldP spid="108" grpId="0" animBg="1"/>
      <p:bldP spid="109" grpId="0" animBg="1"/>
      <p:bldP spid="110" grpId="0" animBg="1"/>
      <p:bldP spid="1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p:cNvGrpSpPr/>
          <p:nvPr/>
        </p:nvGrpSpPr>
        <p:grpSpPr>
          <a:xfrm>
            <a:off x="5146493" y="2105062"/>
            <a:ext cx="774246" cy="773240"/>
            <a:chOff x="2097688" y="3956966"/>
            <a:chExt cx="2446337" cy="2443163"/>
          </a:xfrm>
        </p:grpSpPr>
        <p:sp>
          <p:nvSpPr>
            <p:cNvPr id="111"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12" name="Oval 62"/>
            <p:cNvSpPr>
              <a:spLocks noChangeArrowheads="1"/>
            </p:cNvSpPr>
            <p:nvPr/>
          </p:nvSpPr>
          <p:spPr bwMode="auto">
            <a:xfrm>
              <a:off x="2184213" y="4033557"/>
              <a:ext cx="2284413" cy="2284413"/>
            </a:xfrm>
            <a:prstGeom prst="ellipse">
              <a:avLst/>
            </a:prstGeom>
            <a:solidFill>
              <a:schemeClr val="tx1">
                <a:lumMod val="65000"/>
                <a:lumOff val="35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13" name="组合 112"/>
          <p:cNvGrpSpPr/>
          <p:nvPr/>
        </p:nvGrpSpPr>
        <p:grpSpPr>
          <a:xfrm>
            <a:off x="5146493" y="3038514"/>
            <a:ext cx="774246" cy="773240"/>
            <a:chOff x="2097688" y="3956966"/>
            <a:chExt cx="2446337" cy="2443163"/>
          </a:xfrm>
          <a:solidFill>
            <a:srgbClr val="005A9E"/>
          </a:solidFill>
        </p:grpSpPr>
        <p:sp>
          <p:nvSpPr>
            <p:cNvPr id="114" name="Oval 52"/>
            <p:cNvSpPr>
              <a:spLocks noChangeArrowheads="1"/>
            </p:cNvSpPr>
            <p:nvPr/>
          </p:nvSpPr>
          <p:spPr bwMode="auto">
            <a:xfrm>
              <a:off x="2097688" y="3956966"/>
              <a:ext cx="2446337" cy="2443163"/>
            </a:xfrm>
            <a:prstGeom prst="ellipse">
              <a:avLst/>
            </a:prstGeom>
            <a:grp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15" name="Oval 62"/>
            <p:cNvSpPr>
              <a:spLocks noChangeArrowheads="1"/>
            </p:cNvSpPr>
            <p:nvPr/>
          </p:nvSpPr>
          <p:spPr bwMode="auto">
            <a:xfrm>
              <a:off x="2184213" y="4033557"/>
              <a:ext cx="2284413" cy="2284413"/>
            </a:xfrm>
            <a:prstGeom prst="ellipse">
              <a:avLst/>
            </a:prstGeom>
            <a:grp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16" name="组合 115"/>
          <p:cNvGrpSpPr/>
          <p:nvPr/>
        </p:nvGrpSpPr>
        <p:grpSpPr>
          <a:xfrm>
            <a:off x="5146493" y="3990954"/>
            <a:ext cx="774246" cy="773240"/>
            <a:chOff x="2097688" y="3956966"/>
            <a:chExt cx="2446337" cy="2443163"/>
          </a:xfrm>
          <a:solidFill>
            <a:srgbClr val="E9786A"/>
          </a:solidFill>
        </p:grpSpPr>
        <p:sp>
          <p:nvSpPr>
            <p:cNvPr id="117" name="Oval 52"/>
            <p:cNvSpPr>
              <a:spLocks noChangeArrowheads="1"/>
            </p:cNvSpPr>
            <p:nvPr/>
          </p:nvSpPr>
          <p:spPr bwMode="auto">
            <a:xfrm>
              <a:off x="2097688" y="3956966"/>
              <a:ext cx="2446337" cy="2443163"/>
            </a:xfrm>
            <a:prstGeom prst="ellipse">
              <a:avLst/>
            </a:prstGeom>
            <a:solidFill>
              <a:schemeClr val="bg1">
                <a:lumMod val="50000"/>
              </a:schemeClr>
            </a:soli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18" name="Oval 62"/>
            <p:cNvSpPr>
              <a:spLocks noChangeArrowheads="1"/>
            </p:cNvSpPr>
            <p:nvPr/>
          </p:nvSpPr>
          <p:spPr bwMode="auto">
            <a:xfrm>
              <a:off x="2184213" y="4033557"/>
              <a:ext cx="2284413" cy="2284413"/>
            </a:xfrm>
            <a:prstGeom prst="ellipse">
              <a:avLst/>
            </a:prstGeom>
            <a:solidFill>
              <a:schemeClr val="tx1">
                <a:lumMod val="65000"/>
                <a:lumOff val="35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19" name="组合 118"/>
          <p:cNvGrpSpPr/>
          <p:nvPr/>
        </p:nvGrpSpPr>
        <p:grpSpPr>
          <a:xfrm>
            <a:off x="5146493" y="1196972"/>
            <a:ext cx="774246" cy="773240"/>
            <a:chOff x="2097688" y="3956966"/>
            <a:chExt cx="2446337" cy="2443163"/>
          </a:xfrm>
        </p:grpSpPr>
        <p:sp>
          <p:nvSpPr>
            <p:cNvPr id="120"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21" name="Oval 62"/>
            <p:cNvSpPr>
              <a:spLocks noChangeArrowheads="1"/>
            </p:cNvSpPr>
            <p:nvPr/>
          </p:nvSpPr>
          <p:spPr bwMode="auto">
            <a:xfrm>
              <a:off x="2184213" y="4033557"/>
              <a:ext cx="2284413" cy="2284413"/>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grpSp>
      <p:pic>
        <p:nvPicPr>
          <p:cNvPr id="122" name="图片 121"/>
          <p:cNvPicPr>
            <a:picLocks noChangeAspect="1"/>
          </p:cNvPicPr>
          <p:nvPr/>
        </p:nvPicPr>
        <p:blipFill>
          <a:blip r:embed="rId1" cstate="print">
            <a:extLst>
              <a:ext uri="{BEBA8EAE-BF5A-486C-A8C5-ECC9F3942E4B}">
                <a14:imgProps xmlns:a14="http://schemas.microsoft.com/office/drawing/2010/main">
                  <a14:imgLayer r:embed="rId2">
                    <a14:imgEffect>
                      <a14:brightnessContrast contrast="2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444" y="2419350"/>
            <a:ext cx="4778038" cy="2725108"/>
          </a:xfrm>
          <a:prstGeom prst="rect">
            <a:avLst/>
          </a:prstGeom>
        </p:spPr>
      </p:pic>
      <p:sp>
        <p:nvSpPr>
          <p:cNvPr id="123" name="TextBox 122"/>
          <p:cNvSpPr txBox="1"/>
          <p:nvPr/>
        </p:nvSpPr>
        <p:spPr>
          <a:xfrm>
            <a:off x="1515556" y="1176096"/>
            <a:ext cx="2155669" cy="492443"/>
          </a:xfrm>
          <a:prstGeom prst="rect">
            <a:avLst/>
          </a:prstGeom>
          <a:noFill/>
        </p:spPr>
        <p:txBody>
          <a:bodyPr wrap="square" lIns="0" tIns="0" rIns="0" bIns="0" rtlCol="0">
            <a:spAutoFit/>
          </a:bodyPr>
          <a:lstStyle/>
          <a:p>
            <a:r>
              <a:rPr lang="zh-CN" altLang="en-US" sz="3200" b="1" dirty="0" smtClean="0">
                <a:solidFill>
                  <a:srgbClr val="005A9E"/>
                </a:solidFill>
                <a:latin typeface="微软雅黑" panose="020B0503020204020204" pitchFamily="34" charset="-122"/>
                <a:ea typeface="微软雅黑" panose="020B0503020204020204" pitchFamily="34" charset="-122"/>
              </a:rPr>
              <a:t>高瞻远瞩</a:t>
            </a:r>
            <a:endParaRPr lang="zh-CN" altLang="en-US" sz="3200" b="1" dirty="0">
              <a:solidFill>
                <a:srgbClr val="005A9E"/>
              </a:solidFill>
              <a:latin typeface="微软雅黑" panose="020B0503020204020204" pitchFamily="34" charset="-122"/>
              <a:ea typeface="微软雅黑" panose="020B0503020204020204" pitchFamily="34" charset="-122"/>
            </a:endParaRPr>
          </a:p>
        </p:txBody>
      </p:sp>
      <p:sp>
        <p:nvSpPr>
          <p:cNvPr id="124" name="TextBox 123"/>
          <p:cNvSpPr txBox="1"/>
          <p:nvPr/>
        </p:nvSpPr>
        <p:spPr>
          <a:xfrm>
            <a:off x="2144881" y="1695961"/>
            <a:ext cx="2035908" cy="492443"/>
          </a:xfrm>
          <a:prstGeom prst="rect">
            <a:avLst/>
          </a:prstGeom>
          <a:noFill/>
        </p:spPr>
        <p:txBody>
          <a:bodyPr wrap="square" lIns="0" tIns="0" rIns="0" bIns="0" rtlCol="0">
            <a:spAutoFit/>
          </a:bodyPr>
          <a:lstStyle/>
          <a:p>
            <a:r>
              <a:rPr lang="zh-CN" altLang="en-US" sz="3200" b="1" dirty="0" smtClean="0">
                <a:solidFill>
                  <a:srgbClr val="005A9E"/>
                </a:solidFill>
                <a:latin typeface="微软雅黑" panose="020B0503020204020204" pitchFamily="34" charset="-122"/>
                <a:ea typeface="微软雅黑" panose="020B0503020204020204" pitchFamily="34" charset="-122"/>
              </a:rPr>
              <a:t>制胜未来</a:t>
            </a:r>
            <a:endParaRPr lang="zh-CN" altLang="en-US" sz="3200" b="1" dirty="0">
              <a:solidFill>
                <a:srgbClr val="005A9E"/>
              </a:solidFill>
              <a:latin typeface="微软雅黑" panose="020B0503020204020204" pitchFamily="34" charset="-122"/>
              <a:ea typeface="微软雅黑" panose="020B0503020204020204" pitchFamily="34" charset="-122"/>
            </a:endParaRPr>
          </a:p>
        </p:txBody>
      </p:sp>
      <p:sp>
        <p:nvSpPr>
          <p:cNvPr id="125" name="TextBox 124"/>
          <p:cNvSpPr txBox="1"/>
          <p:nvPr/>
        </p:nvSpPr>
        <p:spPr>
          <a:xfrm>
            <a:off x="6116729" y="1353065"/>
            <a:ext cx="2357420" cy="461665"/>
          </a:xfrm>
          <a:prstGeom prst="rect">
            <a:avLst/>
          </a:prstGeom>
          <a:noFill/>
        </p:spPr>
        <p:txBody>
          <a:bodyPr wrap="square" lIns="0" tIns="0" rIns="0" bIns="0" rtlCol="0">
            <a:spAutoFit/>
          </a:bodyPr>
          <a:lstStyle>
            <a:defPPr>
              <a:defRPr lang="zh-CN"/>
            </a:defPPr>
            <a:lvl1pPr>
              <a:lnSpc>
                <a:spcPts val="1600"/>
              </a:lnSpc>
              <a:defRPr sz="1200" b="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ts val="1800"/>
              </a:lnSpc>
            </a:pPr>
            <a:r>
              <a:rPr lang="zh-CN" altLang="en-US" sz="1400" dirty="0" smtClean="0"/>
              <a:t>无论一小步还是一大步</a:t>
            </a:r>
            <a:endParaRPr lang="en-US" altLang="zh-CN" sz="1400" dirty="0" smtClean="0"/>
          </a:p>
          <a:p>
            <a:pPr>
              <a:lnSpc>
                <a:spcPts val="1800"/>
              </a:lnSpc>
            </a:pPr>
            <a:r>
              <a:rPr lang="zh-CN" altLang="en-US" sz="1400" dirty="0"/>
              <a:t>都</a:t>
            </a:r>
            <a:r>
              <a:rPr lang="zh-CN" altLang="en-US" sz="1400" dirty="0" smtClean="0"/>
              <a:t>要带动人类的进步</a:t>
            </a:r>
            <a:endParaRPr lang="en-US" altLang="zh-CN" sz="1400" dirty="0"/>
          </a:p>
        </p:txBody>
      </p:sp>
      <p:sp>
        <p:nvSpPr>
          <p:cNvPr id="126" name="TextBox 125"/>
          <p:cNvSpPr txBox="1"/>
          <p:nvPr/>
        </p:nvSpPr>
        <p:spPr>
          <a:xfrm>
            <a:off x="6116729" y="2286517"/>
            <a:ext cx="2357420" cy="461665"/>
          </a:xfrm>
          <a:prstGeom prst="rect">
            <a:avLst/>
          </a:prstGeom>
          <a:noFill/>
        </p:spPr>
        <p:txBody>
          <a:bodyPr wrap="square" lIns="0" tIns="0" rIns="0" bIns="0" rtlCol="0">
            <a:spAutoFit/>
          </a:bodyPr>
          <a:lstStyle>
            <a:defPPr>
              <a:defRPr lang="zh-CN"/>
            </a:defPPr>
            <a:lvl1pPr>
              <a:lnSpc>
                <a:spcPts val="1800"/>
              </a:lnSpc>
              <a:defRPr sz="1600" b="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400" dirty="0"/>
              <a:t>发展</a:t>
            </a:r>
            <a:r>
              <a:rPr lang="zh-CN" altLang="en-US" sz="1400" dirty="0" smtClean="0"/>
              <a:t>员工  成就</a:t>
            </a:r>
            <a:r>
              <a:rPr lang="zh-CN" altLang="en-US" sz="1400" dirty="0"/>
              <a:t>客户</a:t>
            </a:r>
            <a:endParaRPr lang="en-US" altLang="zh-CN" sz="1400" dirty="0"/>
          </a:p>
          <a:p>
            <a:r>
              <a:rPr lang="zh-CN" altLang="en-US" sz="1400" dirty="0"/>
              <a:t>回报</a:t>
            </a:r>
            <a:r>
              <a:rPr lang="zh-CN" altLang="en-US" sz="1400" dirty="0" smtClean="0"/>
              <a:t>股东  强大</a:t>
            </a:r>
            <a:r>
              <a:rPr lang="zh-CN" altLang="en-US" sz="1400" dirty="0"/>
              <a:t>国家</a:t>
            </a:r>
            <a:endParaRPr lang="en-US" altLang="zh-CN" sz="1400" dirty="0"/>
          </a:p>
        </p:txBody>
      </p:sp>
      <p:sp>
        <p:nvSpPr>
          <p:cNvPr id="127" name="TextBox 126"/>
          <p:cNvSpPr txBox="1"/>
          <p:nvPr/>
        </p:nvSpPr>
        <p:spPr>
          <a:xfrm>
            <a:off x="6116729" y="3339331"/>
            <a:ext cx="2357420" cy="215828"/>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合作共</a:t>
            </a:r>
            <a:r>
              <a:rPr lang="zh-CN" altLang="en-US" dirty="0" smtClean="0"/>
              <a:t>赢  务实</a:t>
            </a:r>
            <a:r>
              <a:rPr lang="zh-CN" altLang="en-US" dirty="0"/>
              <a:t>创新</a:t>
            </a:r>
            <a:endParaRPr lang="en-US" altLang="zh-CN" dirty="0"/>
          </a:p>
        </p:txBody>
      </p:sp>
      <p:sp>
        <p:nvSpPr>
          <p:cNvPr id="128" name="Oval 13"/>
          <p:cNvSpPr>
            <a:spLocks noChangeArrowheads="1"/>
          </p:cNvSpPr>
          <p:nvPr/>
        </p:nvSpPr>
        <p:spPr bwMode="auto">
          <a:xfrm>
            <a:off x="5151659" y="1209590"/>
            <a:ext cx="735264" cy="735260"/>
          </a:xfrm>
          <a:prstGeom prst="ellipse">
            <a:avLst/>
          </a:prstGeom>
          <a:noFill/>
          <a:ln w="19050">
            <a:noFill/>
          </a:ln>
        </p:spPr>
        <p:txBody>
          <a:bodyPr vert="horz" wrap="square" lIns="0" tIns="0" rIns="0" bIns="0" numCol="1" anchor="t" anchorCtr="0" compatLnSpc="1"/>
          <a:lstStyle/>
          <a:p>
            <a:pPr algn="ctr"/>
            <a:r>
              <a:rPr lang="zh-CN" altLang="en-US" sz="1700" b="1" dirty="0">
                <a:solidFill>
                  <a:schemeClr val="bg1"/>
                </a:solidFill>
                <a:latin typeface="微软雅黑" panose="020B0503020204020204" pitchFamily="34" charset="-122"/>
                <a:ea typeface="微软雅黑" panose="020B0503020204020204" pitchFamily="34" charset="-122"/>
              </a:rPr>
              <a:t>计划</a:t>
            </a:r>
            <a:r>
              <a:rPr lang="en-US" altLang="zh-CN" sz="1700" b="1" dirty="0" smtClean="0">
                <a:solidFill>
                  <a:schemeClr val="bg1"/>
                </a:solidFill>
                <a:latin typeface="微软雅黑" panose="020B0503020204020204" pitchFamily="34" charset="-122"/>
                <a:ea typeface="微软雅黑" panose="020B0503020204020204" pitchFamily="34" charset="-122"/>
              </a:rPr>
              <a:t>1</a:t>
            </a:r>
            <a:endParaRPr lang="en-US" altLang="zh-CN" sz="1700" b="1" dirty="0" smtClean="0">
              <a:solidFill>
                <a:schemeClr val="bg1"/>
              </a:solidFill>
              <a:latin typeface="微软雅黑" panose="020B0503020204020204" pitchFamily="34" charset="-122"/>
              <a:ea typeface="微软雅黑" panose="020B0503020204020204" pitchFamily="34" charset="-122"/>
            </a:endParaRPr>
          </a:p>
        </p:txBody>
      </p:sp>
      <p:sp>
        <p:nvSpPr>
          <p:cNvPr id="129" name="Oval 13"/>
          <p:cNvSpPr>
            <a:spLocks noChangeArrowheads="1"/>
          </p:cNvSpPr>
          <p:nvPr/>
        </p:nvSpPr>
        <p:spPr bwMode="auto">
          <a:xfrm>
            <a:off x="5151659" y="2143042"/>
            <a:ext cx="735264" cy="735260"/>
          </a:xfrm>
          <a:prstGeom prst="ellipse">
            <a:avLst/>
          </a:prstGeom>
          <a:noFill/>
          <a:ln w="19050">
            <a:noFill/>
          </a:ln>
        </p:spPr>
        <p:txBody>
          <a:bodyPr vert="horz" wrap="square" lIns="0" tIns="0" rIns="0" bIns="0" numCol="1" anchor="t" anchorCtr="0" compatLnSpc="1"/>
          <a:lstStyle/>
          <a:p>
            <a:pPr algn="ctr"/>
            <a:r>
              <a:rPr lang="zh-CN" altLang="en-US" sz="1700" b="1" dirty="0" smtClean="0">
                <a:solidFill>
                  <a:schemeClr val="bg1"/>
                </a:solidFill>
                <a:latin typeface="微软雅黑" panose="020B0503020204020204" pitchFamily="34" charset="-122"/>
                <a:ea typeface="微软雅黑" panose="020B0503020204020204" pitchFamily="34" charset="-122"/>
              </a:rPr>
              <a:t>计划</a:t>
            </a:r>
            <a:r>
              <a:rPr lang="en-US" altLang="zh-CN" sz="1700" b="1" dirty="0" smtClean="0">
                <a:solidFill>
                  <a:schemeClr val="bg1"/>
                </a:solidFill>
                <a:latin typeface="微软雅黑" panose="020B0503020204020204" pitchFamily="34" charset="-122"/>
                <a:ea typeface="微软雅黑" panose="020B0503020204020204" pitchFamily="34" charset="-122"/>
              </a:rPr>
              <a:t>2</a:t>
            </a:r>
            <a:endParaRPr lang="en-US" altLang="zh-CN" sz="1700" b="1" dirty="0" smtClean="0">
              <a:solidFill>
                <a:schemeClr val="bg1"/>
              </a:solidFill>
              <a:latin typeface="微软雅黑" panose="020B0503020204020204" pitchFamily="34" charset="-122"/>
              <a:ea typeface="微软雅黑" panose="020B0503020204020204" pitchFamily="34" charset="-122"/>
            </a:endParaRPr>
          </a:p>
        </p:txBody>
      </p:sp>
      <p:sp>
        <p:nvSpPr>
          <p:cNvPr id="130" name="Oval 13"/>
          <p:cNvSpPr>
            <a:spLocks noChangeArrowheads="1"/>
          </p:cNvSpPr>
          <p:nvPr/>
        </p:nvSpPr>
        <p:spPr bwMode="auto">
          <a:xfrm>
            <a:off x="5151659" y="3076494"/>
            <a:ext cx="735264" cy="735260"/>
          </a:xfrm>
          <a:prstGeom prst="ellipse">
            <a:avLst/>
          </a:prstGeom>
          <a:noFill/>
          <a:ln w="19050">
            <a:noFill/>
          </a:ln>
        </p:spPr>
        <p:txBody>
          <a:bodyPr vert="horz" wrap="square" lIns="0" tIns="0" rIns="0" bIns="0" numCol="1" anchor="t" anchorCtr="0" compatLnSpc="1"/>
          <a:lstStyle/>
          <a:p>
            <a:pPr algn="ctr"/>
            <a:r>
              <a:rPr lang="zh-CN" altLang="en-US" sz="1700" b="1" dirty="0" smtClean="0">
                <a:solidFill>
                  <a:schemeClr val="bg1"/>
                </a:solidFill>
                <a:latin typeface="微软雅黑" panose="020B0503020204020204" pitchFamily="34" charset="-122"/>
                <a:ea typeface="微软雅黑" panose="020B0503020204020204" pitchFamily="34" charset="-122"/>
              </a:rPr>
              <a:t>计划</a:t>
            </a:r>
            <a:r>
              <a:rPr lang="en-US" altLang="zh-CN" sz="1700" b="1" dirty="0" smtClean="0">
                <a:solidFill>
                  <a:schemeClr val="bg1"/>
                </a:solidFill>
                <a:latin typeface="微软雅黑" panose="020B0503020204020204" pitchFamily="34" charset="-122"/>
                <a:ea typeface="微软雅黑" panose="020B0503020204020204" pitchFamily="34" charset="-122"/>
              </a:rPr>
              <a:t>3</a:t>
            </a:r>
            <a:endParaRPr lang="en-US" altLang="zh-CN" sz="1700" b="1" dirty="0" smtClean="0">
              <a:solidFill>
                <a:schemeClr val="bg1"/>
              </a:solidFill>
              <a:latin typeface="微软雅黑" panose="020B0503020204020204" pitchFamily="34" charset="-122"/>
              <a:ea typeface="微软雅黑" panose="020B0503020204020204" pitchFamily="34" charset="-122"/>
            </a:endParaRPr>
          </a:p>
        </p:txBody>
      </p:sp>
      <p:sp>
        <p:nvSpPr>
          <p:cNvPr id="131" name="Oval 13"/>
          <p:cNvSpPr>
            <a:spLocks noChangeArrowheads="1"/>
          </p:cNvSpPr>
          <p:nvPr/>
        </p:nvSpPr>
        <p:spPr bwMode="auto">
          <a:xfrm>
            <a:off x="5151659" y="4009945"/>
            <a:ext cx="735264" cy="735260"/>
          </a:xfrm>
          <a:prstGeom prst="ellipse">
            <a:avLst/>
          </a:prstGeom>
          <a:noFill/>
          <a:ln w="19050">
            <a:noFill/>
          </a:ln>
        </p:spPr>
        <p:txBody>
          <a:bodyPr vert="horz" wrap="square" lIns="0" tIns="0" rIns="0" bIns="0" numCol="1" anchor="t" anchorCtr="0" compatLnSpc="1"/>
          <a:lstStyle/>
          <a:p>
            <a:pPr algn="ctr"/>
            <a:r>
              <a:rPr lang="zh-CN" altLang="en-US" sz="1700" b="1" dirty="0" smtClean="0">
                <a:solidFill>
                  <a:schemeClr val="bg1"/>
                </a:solidFill>
                <a:latin typeface="微软雅黑" panose="020B0503020204020204" pitchFamily="34" charset="-122"/>
                <a:ea typeface="微软雅黑" panose="020B0503020204020204" pitchFamily="34" charset="-122"/>
              </a:rPr>
              <a:t>计划</a:t>
            </a:r>
            <a:r>
              <a:rPr lang="en-US" altLang="zh-CN" sz="1700" b="1" dirty="0" smtClean="0">
                <a:solidFill>
                  <a:schemeClr val="bg1"/>
                </a:solidFill>
                <a:latin typeface="微软雅黑" panose="020B0503020204020204" pitchFamily="34" charset="-122"/>
                <a:ea typeface="微软雅黑" panose="020B0503020204020204" pitchFamily="34" charset="-122"/>
              </a:rPr>
              <a:t>4</a:t>
            </a:r>
            <a:endParaRPr lang="en-US" altLang="zh-CN" sz="1700" b="1" dirty="0" smtClean="0">
              <a:solidFill>
                <a:schemeClr val="bg1"/>
              </a:solidFill>
              <a:latin typeface="微软雅黑" panose="020B0503020204020204" pitchFamily="34" charset="-122"/>
              <a:ea typeface="微软雅黑" panose="020B0503020204020204" pitchFamily="34" charset="-122"/>
            </a:endParaRPr>
          </a:p>
        </p:txBody>
      </p:sp>
      <p:sp>
        <p:nvSpPr>
          <p:cNvPr id="132" name="TextBox 131"/>
          <p:cNvSpPr txBox="1"/>
          <p:nvPr/>
        </p:nvSpPr>
        <p:spPr>
          <a:xfrm>
            <a:off x="6116729" y="4272782"/>
            <a:ext cx="2357420" cy="215828"/>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诚信  务实  敬业  创新</a:t>
            </a:r>
            <a:endParaRPr lang="en-US" altLang="zh-CN" dirty="0"/>
          </a:p>
        </p:txBody>
      </p:sp>
      <p:sp>
        <p:nvSpPr>
          <p:cNvPr id="31" name="TextBox 30"/>
          <p:cNvSpPr txBox="1"/>
          <p:nvPr/>
        </p:nvSpPr>
        <p:spPr>
          <a:xfrm>
            <a:off x="1100870" y="250030"/>
            <a:ext cx="1754252"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明年工作计划三</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2" name="任意多边形 31"/>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3" name="TextBox 32"/>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4" name="流程图: 摘录 3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0-#ppt_w/2"/>
                                          </p:val>
                                        </p:tav>
                                        <p:tav tm="100000">
                                          <p:val>
                                            <p:strVal val="#ppt_x"/>
                                          </p:val>
                                        </p:tav>
                                      </p:tavLst>
                                    </p:anim>
                                    <p:anim calcmode="lin" valueType="num">
                                      <p:cBhvr additive="base">
                                        <p:cTn id="14" dur="500" fill="hold"/>
                                        <p:tgtEl>
                                          <p:spTgt spid="3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0-#ppt_w/2"/>
                                          </p:val>
                                        </p:tav>
                                        <p:tav tm="100000">
                                          <p:val>
                                            <p:strVal val="#ppt_x"/>
                                          </p:val>
                                        </p:tav>
                                      </p:tavLst>
                                    </p:anim>
                                    <p:anim calcmode="lin" valueType="num">
                                      <p:cBhvr additive="base">
                                        <p:cTn id="1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1"/>
                                        </p:tgtEl>
                                        <p:attrNameLst>
                                          <p:attrName>ppt_y</p:attrName>
                                        </p:attrNameLst>
                                      </p:cBhvr>
                                      <p:tavLst>
                                        <p:tav tm="0">
                                          <p:val>
                                            <p:strVal val="#ppt_y"/>
                                          </p:val>
                                        </p:tav>
                                        <p:tav tm="100000">
                                          <p:val>
                                            <p:strVal val="#ppt_y"/>
                                          </p:val>
                                        </p:tav>
                                      </p:tavLst>
                                    </p:anim>
                                    <p:anim calcmode="lin" valueType="num">
                                      <p:cBhvr>
                                        <p:cTn id="25"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1"/>
                                        </p:tgtEl>
                                      </p:cBhvr>
                                    </p:animEffect>
                                  </p:childTnLst>
                                </p:cTn>
                              </p:par>
                            </p:childTnLst>
                          </p:cTn>
                        </p:par>
                        <p:par>
                          <p:cTn id="28" fill="hold">
                            <p:stCondLst>
                              <p:cond delay="800"/>
                            </p:stCondLst>
                            <p:childTnLst>
                              <p:par>
                                <p:cTn id="29" presetID="42" presetClass="entr" presetSubtype="0" fill="hold" grpId="0" nodeType="after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1000"/>
                                        <p:tgtEl>
                                          <p:spTgt spid="123"/>
                                        </p:tgtEl>
                                      </p:cBhvr>
                                    </p:animEffect>
                                    <p:anim calcmode="lin" valueType="num">
                                      <p:cBhvr>
                                        <p:cTn id="32" dur="1000" fill="hold"/>
                                        <p:tgtEl>
                                          <p:spTgt spid="123"/>
                                        </p:tgtEl>
                                        <p:attrNameLst>
                                          <p:attrName>ppt_x</p:attrName>
                                        </p:attrNameLst>
                                      </p:cBhvr>
                                      <p:tavLst>
                                        <p:tav tm="0">
                                          <p:val>
                                            <p:strVal val="#ppt_x"/>
                                          </p:val>
                                        </p:tav>
                                        <p:tav tm="100000">
                                          <p:val>
                                            <p:strVal val="#ppt_x"/>
                                          </p:val>
                                        </p:tav>
                                      </p:tavLst>
                                    </p:anim>
                                    <p:anim calcmode="lin" valueType="num">
                                      <p:cBhvr>
                                        <p:cTn id="33" dur="1000" fill="hold"/>
                                        <p:tgtEl>
                                          <p:spTgt spid="12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700"/>
                                  </p:stCondLst>
                                  <p:childTnLst>
                                    <p:set>
                                      <p:cBhvr>
                                        <p:cTn id="35" dur="1" fill="hold">
                                          <p:stCondLst>
                                            <p:cond delay="0"/>
                                          </p:stCondLst>
                                        </p:cTn>
                                        <p:tgtEl>
                                          <p:spTgt spid="124"/>
                                        </p:tgtEl>
                                        <p:attrNameLst>
                                          <p:attrName>style.visibility</p:attrName>
                                        </p:attrNameLst>
                                      </p:cBhvr>
                                      <p:to>
                                        <p:strVal val="visible"/>
                                      </p:to>
                                    </p:set>
                                    <p:animEffect transition="in" filter="fade">
                                      <p:cBhvr>
                                        <p:cTn id="36" dur="1000"/>
                                        <p:tgtEl>
                                          <p:spTgt spid="124"/>
                                        </p:tgtEl>
                                      </p:cBhvr>
                                    </p:animEffect>
                                    <p:anim calcmode="lin" valueType="num">
                                      <p:cBhvr>
                                        <p:cTn id="37" dur="1000" fill="hold"/>
                                        <p:tgtEl>
                                          <p:spTgt spid="124"/>
                                        </p:tgtEl>
                                        <p:attrNameLst>
                                          <p:attrName>ppt_x</p:attrName>
                                        </p:attrNameLst>
                                      </p:cBhvr>
                                      <p:tavLst>
                                        <p:tav tm="0">
                                          <p:val>
                                            <p:strVal val="#ppt_x"/>
                                          </p:val>
                                        </p:tav>
                                        <p:tav tm="100000">
                                          <p:val>
                                            <p:strVal val="#ppt_x"/>
                                          </p:val>
                                        </p:tav>
                                      </p:tavLst>
                                    </p:anim>
                                    <p:anim calcmode="lin" valueType="num">
                                      <p:cBhvr>
                                        <p:cTn id="38" dur="1000" fill="hold"/>
                                        <p:tgtEl>
                                          <p:spTgt spid="12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300"/>
                                  </p:stCondLst>
                                  <p:childTnLst>
                                    <p:set>
                                      <p:cBhvr>
                                        <p:cTn id="40" dur="1" fill="hold">
                                          <p:stCondLst>
                                            <p:cond delay="0"/>
                                          </p:stCondLst>
                                        </p:cTn>
                                        <p:tgtEl>
                                          <p:spTgt spid="122"/>
                                        </p:tgtEl>
                                        <p:attrNameLst>
                                          <p:attrName>style.visibility</p:attrName>
                                        </p:attrNameLst>
                                      </p:cBhvr>
                                      <p:to>
                                        <p:strVal val="visible"/>
                                      </p:to>
                                    </p:set>
                                    <p:animEffect transition="in" filter="fade">
                                      <p:cBhvr>
                                        <p:cTn id="41" dur="1000"/>
                                        <p:tgtEl>
                                          <p:spTgt spid="122"/>
                                        </p:tgtEl>
                                      </p:cBhvr>
                                    </p:animEffect>
                                    <p:anim calcmode="lin" valueType="num">
                                      <p:cBhvr>
                                        <p:cTn id="42" dur="1000" fill="hold"/>
                                        <p:tgtEl>
                                          <p:spTgt spid="122"/>
                                        </p:tgtEl>
                                        <p:attrNameLst>
                                          <p:attrName>ppt_x</p:attrName>
                                        </p:attrNameLst>
                                      </p:cBhvr>
                                      <p:tavLst>
                                        <p:tav tm="0">
                                          <p:val>
                                            <p:strVal val="#ppt_x"/>
                                          </p:val>
                                        </p:tav>
                                        <p:tav tm="100000">
                                          <p:val>
                                            <p:strVal val="#ppt_x"/>
                                          </p:val>
                                        </p:tav>
                                      </p:tavLst>
                                    </p:anim>
                                    <p:anim calcmode="lin" valueType="num">
                                      <p:cBhvr>
                                        <p:cTn id="43" dur="1000" fill="hold"/>
                                        <p:tgtEl>
                                          <p:spTgt spid="122"/>
                                        </p:tgtEl>
                                        <p:attrNameLst>
                                          <p:attrName>ppt_y</p:attrName>
                                        </p:attrNameLst>
                                      </p:cBhvr>
                                      <p:tavLst>
                                        <p:tav tm="0">
                                          <p:val>
                                            <p:strVal val="#ppt_y+.1"/>
                                          </p:val>
                                        </p:tav>
                                        <p:tav tm="100000">
                                          <p:val>
                                            <p:strVal val="#ppt_y"/>
                                          </p:val>
                                        </p:tav>
                                      </p:tavLst>
                                    </p:anim>
                                  </p:childTnLst>
                                </p:cTn>
                              </p:par>
                            </p:childTnLst>
                          </p:cTn>
                        </p:par>
                        <p:par>
                          <p:cTn id="44" fill="hold">
                            <p:stCondLst>
                              <p:cond delay="1800"/>
                            </p:stCondLst>
                            <p:childTnLst>
                              <p:par>
                                <p:cTn id="45" presetID="10" presetClass="entr" presetSubtype="0" fill="hold" nodeType="afterEffect">
                                  <p:stCondLst>
                                    <p:cond delay="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500"/>
                                        <p:tgtEl>
                                          <p:spTgt spid="1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childTnLst>
                          </p:cTn>
                        </p:par>
                        <p:par>
                          <p:cTn id="51" fill="hold">
                            <p:stCondLst>
                              <p:cond delay="2300"/>
                            </p:stCondLst>
                            <p:childTnLst>
                              <p:par>
                                <p:cTn id="52" presetID="22" presetClass="entr" presetSubtype="8" fill="hold" grpId="0" nodeType="afterEffect">
                                  <p:stCondLst>
                                    <p:cond delay="0"/>
                                  </p:stCondLst>
                                  <p:childTnLst>
                                    <p:set>
                                      <p:cBhvr>
                                        <p:cTn id="53" dur="1" fill="hold">
                                          <p:stCondLst>
                                            <p:cond delay="0"/>
                                          </p:stCondLst>
                                        </p:cTn>
                                        <p:tgtEl>
                                          <p:spTgt spid="125"/>
                                        </p:tgtEl>
                                        <p:attrNameLst>
                                          <p:attrName>style.visibility</p:attrName>
                                        </p:attrNameLst>
                                      </p:cBhvr>
                                      <p:to>
                                        <p:strVal val="visible"/>
                                      </p:to>
                                    </p:set>
                                    <p:animEffect transition="in" filter="wipe(left)">
                                      <p:cBhvr>
                                        <p:cTn id="54" dur="500"/>
                                        <p:tgtEl>
                                          <p:spTgt spid="125"/>
                                        </p:tgtEl>
                                      </p:cBhvr>
                                    </p:animEffect>
                                  </p:childTnLst>
                                </p:cTn>
                              </p:par>
                            </p:childTnLst>
                          </p:cTn>
                        </p:par>
                        <p:par>
                          <p:cTn id="55" fill="hold">
                            <p:stCondLst>
                              <p:cond delay="2800"/>
                            </p:stCondLst>
                            <p:childTnLst>
                              <p:par>
                                <p:cTn id="56" presetID="10" presetClass="entr" presetSubtype="0" fill="hold" nodeType="after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fade">
                                      <p:cBhvr>
                                        <p:cTn id="58" dur="500"/>
                                        <p:tgtEl>
                                          <p:spTgt spid="1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animEffect transition="in" filter="fade">
                                      <p:cBhvr>
                                        <p:cTn id="61" dur="500"/>
                                        <p:tgtEl>
                                          <p:spTgt spid="129"/>
                                        </p:tgtEl>
                                      </p:cBhvr>
                                    </p:animEffect>
                                  </p:childTnLst>
                                </p:cTn>
                              </p:par>
                            </p:childTnLst>
                          </p:cTn>
                        </p:par>
                        <p:par>
                          <p:cTn id="62" fill="hold">
                            <p:stCondLst>
                              <p:cond delay="3300"/>
                            </p:stCondLst>
                            <p:childTnLst>
                              <p:par>
                                <p:cTn id="63" presetID="22" presetClass="entr" presetSubtype="8" fill="hold" grpId="0" nodeType="afterEffect">
                                  <p:stCondLst>
                                    <p:cond delay="0"/>
                                  </p:stCondLst>
                                  <p:childTnLst>
                                    <p:set>
                                      <p:cBhvr>
                                        <p:cTn id="64" dur="1" fill="hold">
                                          <p:stCondLst>
                                            <p:cond delay="0"/>
                                          </p:stCondLst>
                                        </p:cTn>
                                        <p:tgtEl>
                                          <p:spTgt spid="126"/>
                                        </p:tgtEl>
                                        <p:attrNameLst>
                                          <p:attrName>style.visibility</p:attrName>
                                        </p:attrNameLst>
                                      </p:cBhvr>
                                      <p:to>
                                        <p:strVal val="visible"/>
                                      </p:to>
                                    </p:set>
                                    <p:animEffect transition="in" filter="wipe(left)">
                                      <p:cBhvr>
                                        <p:cTn id="65" dur="500"/>
                                        <p:tgtEl>
                                          <p:spTgt spid="126"/>
                                        </p:tgtEl>
                                      </p:cBhvr>
                                    </p:animEffect>
                                  </p:childTnLst>
                                </p:cTn>
                              </p:par>
                            </p:childTnLst>
                          </p:cTn>
                        </p:par>
                        <p:par>
                          <p:cTn id="66" fill="hold">
                            <p:stCondLst>
                              <p:cond delay="3800"/>
                            </p:stCondLst>
                            <p:childTnLst>
                              <p:par>
                                <p:cTn id="67" presetID="10" presetClass="entr" presetSubtype="0" fill="hold" nodeType="afterEffect">
                                  <p:stCondLst>
                                    <p:cond delay="0"/>
                                  </p:stCondLst>
                                  <p:childTnLst>
                                    <p:set>
                                      <p:cBhvr>
                                        <p:cTn id="68" dur="1" fill="hold">
                                          <p:stCondLst>
                                            <p:cond delay="0"/>
                                          </p:stCondLst>
                                        </p:cTn>
                                        <p:tgtEl>
                                          <p:spTgt spid="113"/>
                                        </p:tgtEl>
                                        <p:attrNameLst>
                                          <p:attrName>style.visibility</p:attrName>
                                        </p:attrNameLst>
                                      </p:cBhvr>
                                      <p:to>
                                        <p:strVal val="visible"/>
                                      </p:to>
                                    </p:set>
                                    <p:animEffect transition="in" filter="fade">
                                      <p:cBhvr>
                                        <p:cTn id="69" dur="500"/>
                                        <p:tgtEl>
                                          <p:spTgt spid="11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0"/>
                                        </p:tgtEl>
                                        <p:attrNameLst>
                                          <p:attrName>style.visibility</p:attrName>
                                        </p:attrNameLst>
                                      </p:cBhvr>
                                      <p:to>
                                        <p:strVal val="visible"/>
                                      </p:to>
                                    </p:set>
                                    <p:animEffect transition="in" filter="fade">
                                      <p:cBhvr>
                                        <p:cTn id="72" dur="500"/>
                                        <p:tgtEl>
                                          <p:spTgt spid="130"/>
                                        </p:tgtEl>
                                      </p:cBhvr>
                                    </p:animEffect>
                                  </p:childTnLst>
                                </p:cTn>
                              </p:par>
                            </p:childTnLst>
                          </p:cTn>
                        </p:par>
                        <p:par>
                          <p:cTn id="73" fill="hold">
                            <p:stCondLst>
                              <p:cond delay="4300"/>
                            </p:stCondLst>
                            <p:childTnLst>
                              <p:par>
                                <p:cTn id="74" presetID="22" presetClass="entr" presetSubtype="8" fill="hold" grpId="0" nodeType="afterEffect">
                                  <p:stCondLst>
                                    <p:cond delay="0"/>
                                  </p:stCondLst>
                                  <p:childTnLst>
                                    <p:set>
                                      <p:cBhvr>
                                        <p:cTn id="75" dur="1" fill="hold">
                                          <p:stCondLst>
                                            <p:cond delay="0"/>
                                          </p:stCondLst>
                                        </p:cTn>
                                        <p:tgtEl>
                                          <p:spTgt spid="127"/>
                                        </p:tgtEl>
                                        <p:attrNameLst>
                                          <p:attrName>style.visibility</p:attrName>
                                        </p:attrNameLst>
                                      </p:cBhvr>
                                      <p:to>
                                        <p:strVal val="visible"/>
                                      </p:to>
                                    </p:set>
                                    <p:animEffect transition="in" filter="wipe(left)">
                                      <p:cBhvr>
                                        <p:cTn id="76" dur="500"/>
                                        <p:tgtEl>
                                          <p:spTgt spid="127"/>
                                        </p:tgtEl>
                                      </p:cBhvr>
                                    </p:animEffect>
                                  </p:childTnLst>
                                </p:cTn>
                              </p:par>
                            </p:childTnLst>
                          </p:cTn>
                        </p:par>
                        <p:par>
                          <p:cTn id="77" fill="hold">
                            <p:stCondLst>
                              <p:cond delay="4800"/>
                            </p:stCondLst>
                            <p:childTnLst>
                              <p:par>
                                <p:cTn id="78" presetID="10" presetClass="entr" presetSubtype="0" fill="hold"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fade">
                                      <p:cBhvr>
                                        <p:cTn id="80" dur="500"/>
                                        <p:tgtEl>
                                          <p:spTgt spid="11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1"/>
                                        </p:tgtEl>
                                        <p:attrNameLst>
                                          <p:attrName>style.visibility</p:attrName>
                                        </p:attrNameLst>
                                      </p:cBhvr>
                                      <p:to>
                                        <p:strVal val="visible"/>
                                      </p:to>
                                    </p:set>
                                    <p:animEffect transition="in" filter="fade">
                                      <p:cBhvr>
                                        <p:cTn id="83" dur="500"/>
                                        <p:tgtEl>
                                          <p:spTgt spid="131"/>
                                        </p:tgtEl>
                                      </p:cBhvr>
                                    </p:animEffect>
                                  </p:childTnLst>
                                </p:cTn>
                              </p:par>
                            </p:childTnLst>
                          </p:cTn>
                        </p:par>
                        <p:par>
                          <p:cTn id="84" fill="hold">
                            <p:stCondLst>
                              <p:cond delay="5300"/>
                            </p:stCondLst>
                            <p:childTnLst>
                              <p:par>
                                <p:cTn id="85" presetID="22" presetClass="entr" presetSubtype="8" fill="hold" grpId="0" nodeType="afterEffect">
                                  <p:stCondLst>
                                    <p:cond delay="0"/>
                                  </p:stCondLst>
                                  <p:childTnLst>
                                    <p:set>
                                      <p:cBhvr>
                                        <p:cTn id="86" dur="1" fill="hold">
                                          <p:stCondLst>
                                            <p:cond delay="0"/>
                                          </p:stCondLst>
                                        </p:cTn>
                                        <p:tgtEl>
                                          <p:spTgt spid="132"/>
                                        </p:tgtEl>
                                        <p:attrNameLst>
                                          <p:attrName>style.visibility</p:attrName>
                                        </p:attrNameLst>
                                      </p:cBhvr>
                                      <p:to>
                                        <p:strVal val="visible"/>
                                      </p:to>
                                    </p:set>
                                    <p:animEffect transition="in" filter="wipe(left)">
                                      <p:cBhvr>
                                        <p:cTn id="8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P spid="127" grpId="0"/>
      <p:bldP spid="128" grpId="0"/>
      <p:bldP spid="129" grpId="0"/>
      <p:bldP spid="130" grpId="0"/>
      <p:bldP spid="131" grpId="0"/>
      <p:bldP spid="132" grpId="0"/>
      <p:bldP spid="31" grpId="0"/>
      <p:bldP spid="32" grpId="0" animBg="1"/>
      <p:bldP spid="33" grpId="0"/>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TextBox 640"/>
          <p:cNvSpPr txBox="1"/>
          <p:nvPr/>
        </p:nvSpPr>
        <p:spPr>
          <a:xfrm>
            <a:off x="1100870" y="250030"/>
            <a:ext cx="1754252"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明年工作计划四</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642" name="任意多边形 641"/>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643" name="TextBox 642"/>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644" name="流程图: 摘录 64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635" name="组合 97"/>
          <p:cNvGrpSpPr/>
          <p:nvPr/>
        </p:nvGrpSpPr>
        <p:grpSpPr bwMode="auto">
          <a:xfrm>
            <a:off x="2843213" y="2975373"/>
            <a:ext cx="1645444" cy="1420415"/>
            <a:chOff x="0" y="0"/>
            <a:chExt cx="2331720" cy="1752600"/>
          </a:xfrm>
        </p:grpSpPr>
        <p:sp>
          <p:nvSpPr>
            <p:cNvPr id="636" name="文本框 98"/>
            <p:cNvSpPr>
              <a:spLocks noChangeArrowheads="1"/>
            </p:cNvSpPr>
            <p:nvPr/>
          </p:nvSpPr>
          <p:spPr bwMode="auto">
            <a:xfrm>
              <a:off x="121860" y="719623"/>
              <a:ext cx="2088001" cy="341779"/>
            </a:xfrm>
            <a:prstGeom prst="rect">
              <a:avLst/>
            </a:prstGeom>
            <a:noFill/>
            <a:ln w="9525">
              <a:solidFill>
                <a:srgbClr val="005A9E"/>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a:solidFill>
                    <a:schemeClr val="tx1">
                      <a:lumMod val="65000"/>
                      <a:lumOff val="35000"/>
                    </a:schemeClr>
                  </a:solidFill>
                  <a:latin typeface="Arial" panose="020B0604020202020204" pitchFamily="34" charset="0"/>
                  <a:sym typeface="Arial" panose="020B0604020202020204" pitchFamily="34" charset="0"/>
                </a:rPr>
                <a:t>TEXT HERE</a:t>
              </a:r>
              <a:endParaRPr lang="zh-CN" altLang="en-US" sz="1200" baseline="-3000">
                <a:solidFill>
                  <a:schemeClr val="tx1">
                    <a:lumMod val="65000"/>
                    <a:lumOff val="35000"/>
                  </a:schemeClr>
                </a:solidFill>
                <a:latin typeface="Arial" panose="020B0604020202020204" pitchFamily="34" charset="0"/>
                <a:sym typeface="Arial" panose="020B0604020202020204" pitchFamily="34" charset="0"/>
              </a:endParaRPr>
            </a:p>
          </p:txBody>
        </p:sp>
        <p:sp>
          <p:nvSpPr>
            <p:cNvPr id="637" name="文本框 99"/>
            <p:cNvSpPr>
              <a:spLocks noChangeArrowheads="1"/>
            </p:cNvSpPr>
            <p:nvPr/>
          </p:nvSpPr>
          <p:spPr bwMode="auto">
            <a:xfrm>
              <a:off x="121860" y="1260485"/>
              <a:ext cx="2088001" cy="341779"/>
            </a:xfrm>
            <a:prstGeom prst="rect">
              <a:avLst/>
            </a:prstGeom>
            <a:noFill/>
            <a:ln w="9525">
              <a:solidFill>
                <a:srgbClr val="005A9E"/>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dirty="0">
                  <a:solidFill>
                    <a:schemeClr val="tx1">
                      <a:lumMod val="65000"/>
                      <a:lumOff val="35000"/>
                    </a:schemeClr>
                  </a:solidFill>
                  <a:latin typeface="Arial" panose="020B0604020202020204" pitchFamily="34" charset="0"/>
                  <a:sym typeface="Arial" panose="020B0604020202020204" pitchFamily="34" charset="0"/>
                </a:rPr>
                <a:t>TEXT HERE</a:t>
              </a:r>
              <a:endParaRPr lang="zh-CN" altLang="en-US" sz="1200" baseline="-3000" dirty="0">
                <a:solidFill>
                  <a:schemeClr val="tx1">
                    <a:lumMod val="65000"/>
                    <a:lumOff val="35000"/>
                  </a:schemeClr>
                </a:solidFill>
                <a:latin typeface="Arial" panose="020B0604020202020204" pitchFamily="34" charset="0"/>
                <a:sym typeface="Arial" panose="020B0604020202020204" pitchFamily="34" charset="0"/>
              </a:endParaRPr>
            </a:p>
          </p:txBody>
        </p:sp>
        <p:sp>
          <p:nvSpPr>
            <p:cNvPr id="638" name="文本框 100"/>
            <p:cNvSpPr>
              <a:spLocks noChangeArrowheads="1"/>
            </p:cNvSpPr>
            <p:nvPr/>
          </p:nvSpPr>
          <p:spPr bwMode="auto">
            <a:xfrm>
              <a:off x="121860" y="178764"/>
              <a:ext cx="2088001" cy="341779"/>
            </a:xfrm>
            <a:prstGeom prst="rect">
              <a:avLst/>
            </a:prstGeom>
            <a:noFill/>
            <a:ln w="9525">
              <a:solidFill>
                <a:srgbClr val="005A9E"/>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dirty="0">
                  <a:solidFill>
                    <a:schemeClr val="tx1">
                      <a:lumMod val="65000"/>
                      <a:lumOff val="35000"/>
                    </a:schemeClr>
                  </a:solidFill>
                  <a:latin typeface="Arial" panose="020B0604020202020204" pitchFamily="34" charset="0"/>
                  <a:sym typeface="Arial" panose="020B0604020202020204" pitchFamily="34" charset="0"/>
                </a:rPr>
                <a:t>TEXT HERE</a:t>
              </a:r>
              <a:endParaRPr lang="zh-CN" altLang="en-US" sz="1200" baseline="-3000" dirty="0">
                <a:solidFill>
                  <a:schemeClr val="tx1">
                    <a:lumMod val="65000"/>
                    <a:lumOff val="35000"/>
                  </a:schemeClr>
                </a:solidFill>
                <a:latin typeface="Arial" panose="020B0604020202020204" pitchFamily="34" charset="0"/>
                <a:sym typeface="Arial" panose="020B0604020202020204" pitchFamily="34" charset="0"/>
              </a:endParaRPr>
            </a:p>
          </p:txBody>
        </p:sp>
        <p:sp>
          <p:nvSpPr>
            <p:cNvPr id="639" name="矩形 101"/>
            <p:cNvSpPr>
              <a:spLocks noChangeArrowheads="1"/>
            </p:cNvSpPr>
            <p:nvPr/>
          </p:nvSpPr>
          <p:spPr bwMode="auto">
            <a:xfrm>
              <a:off x="0" y="0"/>
              <a:ext cx="2331720" cy="1752600"/>
            </a:xfrm>
            <a:prstGeom prst="rect">
              <a:avLst/>
            </a:prstGeom>
            <a:noFill/>
            <a:ln w="12700">
              <a:solidFill>
                <a:srgbClr val="005A9E"/>
              </a:solidFill>
              <a:bevel/>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Arial" panose="020B0604020202020204" pitchFamily="34" charset="0"/>
                <a:sym typeface="Arial" panose="020B0604020202020204" pitchFamily="34" charset="0"/>
              </a:endParaRPr>
            </a:p>
          </p:txBody>
        </p:sp>
        <p:sp>
          <p:nvSpPr>
            <p:cNvPr id="640" name="直接连接符 102"/>
            <p:cNvSpPr>
              <a:spLocks noChangeShapeType="1"/>
            </p:cNvSpPr>
            <p:nvPr/>
          </p:nvSpPr>
          <p:spPr bwMode="auto">
            <a:xfrm>
              <a:off x="121860" y="604882"/>
              <a:ext cx="2088000" cy="1"/>
            </a:xfrm>
            <a:prstGeom prst="line">
              <a:avLst/>
            </a:prstGeom>
            <a:noFill/>
            <a:ln w="12700">
              <a:solidFill>
                <a:srgbClr val="005A9E"/>
              </a:solidFill>
              <a:bevel/>
            </a:ln>
            <a:extLst>
              <a:ext uri="{909E8E84-426E-40DD-AFC4-6F175D3DCCD1}">
                <a14:hiddenFill xmlns:a14="http://schemas.microsoft.com/office/drawing/2010/main">
                  <a:noFill/>
                </a14:hiddenFill>
              </a:ext>
            </a:extLst>
          </p:spPr>
          <p:txBody>
            <a:bodyPr/>
            <a:lstStyle/>
            <a:p>
              <a:endParaRPr lang="zh-CN" altLang="en-US"/>
            </a:p>
          </p:txBody>
        </p:sp>
        <p:sp>
          <p:nvSpPr>
            <p:cNvPr id="645" name="直接连接符 103"/>
            <p:cNvSpPr>
              <a:spLocks noChangeShapeType="1"/>
            </p:cNvSpPr>
            <p:nvPr/>
          </p:nvSpPr>
          <p:spPr bwMode="auto">
            <a:xfrm>
              <a:off x="121860" y="1150992"/>
              <a:ext cx="2088000" cy="1"/>
            </a:xfrm>
            <a:prstGeom prst="line">
              <a:avLst/>
            </a:prstGeom>
            <a:noFill/>
            <a:ln w="12700">
              <a:solidFill>
                <a:srgbClr val="005A9E"/>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646" name="直接连接符 8"/>
          <p:cNvSpPr>
            <a:spLocks noChangeShapeType="1"/>
          </p:cNvSpPr>
          <p:nvPr/>
        </p:nvSpPr>
        <p:spPr bwMode="auto">
          <a:xfrm>
            <a:off x="1107281" y="2368154"/>
            <a:ext cx="1490663" cy="1190"/>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47" name="直接连接符 9"/>
          <p:cNvSpPr>
            <a:spLocks noChangeShapeType="1"/>
          </p:cNvSpPr>
          <p:nvPr/>
        </p:nvSpPr>
        <p:spPr bwMode="auto">
          <a:xfrm>
            <a:off x="1107281" y="3449242"/>
            <a:ext cx="1490663" cy="1190"/>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48" name="矩形 50"/>
          <p:cNvSpPr>
            <a:spLocks noChangeArrowheads="1"/>
          </p:cNvSpPr>
          <p:nvPr/>
        </p:nvSpPr>
        <p:spPr bwMode="auto">
          <a:xfrm>
            <a:off x="1035844" y="1322785"/>
            <a:ext cx="1102519"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700" dirty="0">
                <a:solidFill>
                  <a:srgbClr val="005A9E"/>
                </a:solidFill>
                <a:sym typeface="方正兰亭黑_GBK" panose="02000000000000000000" pitchFamily="2" charset="-122"/>
              </a:rPr>
              <a:t>添加标题</a:t>
            </a:r>
            <a:endParaRPr lang="en-US" altLang="zh-CN" sz="1700" dirty="0">
              <a:solidFill>
                <a:srgbClr val="005A9E"/>
              </a:solidFill>
              <a:sym typeface="方正兰亭黑_GBK" panose="02000000000000000000" pitchFamily="2" charset="-122"/>
            </a:endParaRPr>
          </a:p>
        </p:txBody>
      </p:sp>
      <p:sp>
        <p:nvSpPr>
          <p:cNvPr id="649" name="矩形 47"/>
          <p:cNvSpPr>
            <a:spLocks noChangeArrowheads="1"/>
          </p:cNvSpPr>
          <p:nvPr/>
        </p:nvSpPr>
        <p:spPr bwMode="auto">
          <a:xfrm>
            <a:off x="1038226" y="1633537"/>
            <a:ext cx="1699022" cy="62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000" dirty="0">
                <a:solidFill>
                  <a:schemeClr val="tx1">
                    <a:lumMod val="65000"/>
                    <a:lumOff val="35000"/>
                  </a:schemeClr>
                </a:solidFill>
                <a:sym typeface="方正兰亭黑_GBK" panose="02000000000000000000" pitchFamily="2" charset="-122"/>
              </a:rPr>
              <a:t>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650" name="矩形 54"/>
          <p:cNvSpPr>
            <a:spLocks noChangeArrowheads="1"/>
          </p:cNvSpPr>
          <p:nvPr/>
        </p:nvSpPr>
        <p:spPr bwMode="auto">
          <a:xfrm>
            <a:off x="1035844" y="2428875"/>
            <a:ext cx="1102519"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700" dirty="0">
                <a:solidFill>
                  <a:schemeClr val="tx1">
                    <a:lumMod val="65000"/>
                    <a:lumOff val="35000"/>
                  </a:schemeClr>
                </a:solidFill>
                <a:sym typeface="方正兰亭黑_GBK" panose="02000000000000000000" pitchFamily="2" charset="-122"/>
              </a:rPr>
              <a:t>添加标题</a:t>
            </a:r>
            <a:endParaRPr lang="en-US" altLang="zh-CN" sz="1700" dirty="0">
              <a:solidFill>
                <a:schemeClr val="tx1">
                  <a:lumMod val="65000"/>
                  <a:lumOff val="35000"/>
                </a:schemeClr>
              </a:solidFill>
              <a:sym typeface="方正兰亭黑_GBK" panose="02000000000000000000" pitchFamily="2" charset="-122"/>
            </a:endParaRPr>
          </a:p>
        </p:txBody>
      </p:sp>
      <p:sp>
        <p:nvSpPr>
          <p:cNvPr id="651" name="矩形 47"/>
          <p:cNvSpPr>
            <a:spLocks noChangeArrowheads="1"/>
          </p:cNvSpPr>
          <p:nvPr/>
        </p:nvSpPr>
        <p:spPr bwMode="auto">
          <a:xfrm>
            <a:off x="1038226" y="2738438"/>
            <a:ext cx="1699022" cy="62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000" dirty="0">
                <a:solidFill>
                  <a:schemeClr val="tx1">
                    <a:lumMod val="65000"/>
                    <a:lumOff val="35000"/>
                  </a:schemeClr>
                </a:solidFill>
                <a:sym typeface="方正兰亭黑_GBK" panose="02000000000000000000" pitchFamily="2" charset="-122"/>
              </a:rPr>
              <a:t>在此录入上述图表的描述说明，在此录入上述图表的描述说明。</a:t>
            </a:r>
            <a:endParaRPr lang="zh-CN" altLang="en-US" sz="1400"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652" name="矩形 56"/>
          <p:cNvSpPr>
            <a:spLocks noChangeArrowheads="1"/>
          </p:cNvSpPr>
          <p:nvPr/>
        </p:nvSpPr>
        <p:spPr bwMode="auto">
          <a:xfrm>
            <a:off x="1035844" y="3533775"/>
            <a:ext cx="1102519" cy="3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700">
                <a:solidFill>
                  <a:srgbClr val="005A9E"/>
                </a:solidFill>
                <a:sym typeface="方正兰亭黑_GBK" panose="02000000000000000000" pitchFamily="2" charset="-122"/>
              </a:rPr>
              <a:t>添加标题</a:t>
            </a:r>
            <a:endParaRPr lang="en-US" altLang="zh-CN" sz="1700">
              <a:solidFill>
                <a:srgbClr val="005A9E"/>
              </a:solidFill>
              <a:sym typeface="方正兰亭黑_GBK" panose="02000000000000000000" pitchFamily="2" charset="-122"/>
            </a:endParaRPr>
          </a:p>
        </p:txBody>
      </p:sp>
      <p:sp>
        <p:nvSpPr>
          <p:cNvPr id="653" name="矩形 47"/>
          <p:cNvSpPr>
            <a:spLocks noChangeArrowheads="1"/>
          </p:cNvSpPr>
          <p:nvPr/>
        </p:nvSpPr>
        <p:spPr bwMode="auto">
          <a:xfrm>
            <a:off x="1038226" y="3844529"/>
            <a:ext cx="1699022" cy="62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1000">
                <a:solidFill>
                  <a:schemeClr val="tx1">
                    <a:lumMod val="65000"/>
                    <a:lumOff val="35000"/>
                  </a:schemeClr>
                </a:solidFill>
                <a:sym typeface="方正兰亭黑_GBK" panose="02000000000000000000" pitchFamily="2" charset="-122"/>
              </a:rPr>
              <a:t>在此录入上述图表的描述说明，在此录入上述图表的描述说明。</a:t>
            </a:r>
            <a:endParaRPr lang="zh-CN" altLang="en-US" sz="1400">
              <a:solidFill>
                <a:schemeClr val="tx1">
                  <a:lumMod val="65000"/>
                  <a:lumOff val="35000"/>
                </a:schemeClr>
              </a:solidFill>
              <a:latin typeface="Arial" panose="020B0604020202020204" pitchFamily="34" charset="0"/>
              <a:ea typeface="宋体" panose="02010600030101010101" pitchFamily="2" charset="-122"/>
            </a:endParaRPr>
          </a:p>
        </p:txBody>
      </p:sp>
      <p:grpSp>
        <p:nvGrpSpPr>
          <p:cNvPr id="654" name="组合 104"/>
          <p:cNvGrpSpPr/>
          <p:nvPr/>
        </p:nvGrpSpPr>
        <p:grpSpPr bwMode="auto">
          <a:xfrm>
            <a:off x="4681538" y="2975373"/>
            <a:ext cx="1645444" cy="1420415"/>
            <a:chOff x="0" y="0"/>
            <a:chExt cx="2331720" cy="1752600"/>
          </a:xfrm>
        </p:grpSpPr>
        <p:sp>
          <p:nvSpPr>
            <p:cNvPr id="655" name="文本框 105"/>
            <p:cNvSpPr>
              <a:spLocks noChangeArrowheads="1"/>
            </p:cNvSpPr>
            <p:nvPr/>
          </p:nvSpPr>
          <p:spPr bwMode="auto">
            <a:xfrm>
              <a:off x="121860" y="719624"/>
              <a:ext cx="2088001" cy="341779"/>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dirty="0">
                  <a:solidFill>
                    <a:srgbClr val="005A9E"/>
                  </a:solidFill>
                  <a:latin typeface="Arial" panose="020B0604020202020204" pitchFamily="34" charset="0"/>
                  <a:sym typeface="Arial" panose="020B0604020202020204" pitchFamily="34" charset="0"/>
                </a:rPr>
                <a:t>TEXT HERE</a:t>
              </a:r>
              <a:endParaRPr lang="zh-CN" altLang="en-US" sz="1200" baseline="-3000" dirty="0">
                <a:solidFill>
                  <a:srgbClr val="005A9E"/>
                </a:solidFill>
                <a:latin typeface="Arial" panose="020B0604020202020204" pitchFamily="34" charset="0"/>
                <a:sym typeface="Arial" panose="020B0604020202020204" pitchFamily="34" charset="0"/>
              </a:endParaRPr>
            </a:p>
          </p:txBody>
        </p:sp>
        <p:sp>
          <p:nvSpPr>
            <p:cNvPr id="656" name="文本框 106"/>
            <p:cNvSpPr>
              <a:spLocks noChangeArrowheads="1"/>
            </p:cNvSpPr>
            <p:nvPr/>
          </p:nvSpPr>
          <p:spPr bwMode="auto">
            <a:xfrm>
              <a:off x="121860" y="1260485"/>
              <a:ext cx="2088001" cy="341779"/>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dirty="0">
                  <a:solidFill>
                    <a:srgbClr val="005A9E"/>
                  </a:solidFill>
                  <a:latin typeface="Arial" panose="020B0604020202020204" pitchFamily="34" charset="0"/>
                  <a:sym typeface="Arial" panose="020B0604020202020204" pitchFamily="34" charset="0"/>
                </a:rPr>
                <a:t>TEXT HERE</a:t>
              </a:r>
              <a:endParaRPr lang="zh-CN" altLang="en-US" sz="1200" baseline="-3000" dirty="0">
                <a:solidFill>
                  <a:srgbClr val="005A9E"/>
                </a:solidFill>
                <a:latin typeface="Arial" panose="020B0604020202020204" pitchFamily="34" charset="0"/>
                <a:sym typeface="Arial" panose="020B0604020202020204" pitchFamily="34" charset="0"/>
              </a:endParaRPr>
            </a:p>
          </p:txBody>
        </p:sp>
        <p:sp>
          <p:nvSpPr>
            <p:cNvPr id="657" name="文本框 107"/>
            <p:cNvSpPr>
              <a:spLocks noChangeArrowheads="1"/>
            </p:cNvSpPr>
            <p:nvPr/>
          </p:nvSpPr>
          <p:spPr bwMode="auto">
            <a:xfrm>
              <a:off x="121860" y="178764"/>
              <a:ext cx="2088001" cy="341779"/>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dirty="0">
                  <a:solidFill>
                    <a:srgbClr val="005A9E"/>
                  </a:solidFill>
                  <a:latin typeface="Arial" panose="020B0604020202020204" pitchFamily="34" charset="0"/>
                  <a:sym typeface="Arial" panose="020B0604020202020204" pitchFamily="34" charset="0"/>
                </a:rPr>
                <a:t>TEXT HERE</a:t>
              </a:r>
              <a:endParaRPr lang="zh-CN" altLang="en-US" sz="1200" baseline="-3000" dirty="0">
                <a:solidFill>
                  <a:srgbClr val="005A9E"/>
                </a:solidFill>
                <a:latin typeface="Arial" panose="020B0604020202020204" pitchFamily="34" charset="0"/>
                <a:sym typeface="Arial" panose="020B0604020202020204" pitchFamily="34" charset="0"/>
              </a:endParaRPr>
            </a:p>
          </p:txBody>
        </p:sp>
        <p:sp>
          <p:nvSpPr>
            <p:cNvPr id="658" name="矩形 108"/>
            <p:cNvSpPr>
              <a:spLocks noChangeArrowheads="1"/>
            </p:cNvSpPr>
            <p:nvPr/>
          </p:nvSpPr>
          <p:spPr bwMode="auto">
            <a:xfrm>
              <a:off x="0" y="0"/>
              <a:ext cx="2331720" cy="1752600"/>
            </a:xfrm>
            <a:prstGeom prst="rect">
              <a:avLst/>
            </a:prstGeom>
            <a:noFill/>
            <a:ln w="12700">
              <a:solidFill>
                <a:srgbClr val="005A9E"/>
              </a:solidFill>
              <a:bevel/>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Arial" panose="020B0604020202020204" pitchFamily="34" charset="0"/>
                <a:sym typeface="Arial" panose="020B0604020202020204" pitchFamily="34" charset="0"/>
              </a:endParaRPr>
            </a:p>
          </p:txBody>
        </p:sp>
        <p:sp>
          <p:nvSpPr>
            <p:cNvPr id="659" name="直接连接符 109"/>
            <p:cNvSpPr>
              <a:spLocks noChangeShapeType="1"/>
            </p:cNvSpPr>
            <p:nvPr/>
          </p:nvSpPr>
          <p:spPr bwMode="auto">
            <a:xfrm>
              <a:off x="121860" y="604882"/>
              <a:ext cx="2088000" cy="1"/>
            </a:xfrm>
            <a:prstGeom prst="line">
              <a:avLst/>
            </a:prstGeom>
            <a:noFill/>
            <a:ln w="12700">
              <a:solidFill>
                <a:srgbClr val="005A9E"/>
              </a:solidFill>
              <a:bevel/>
            </a:ln>
            <a:extLst>
              <a:ext uri="{909E8E84-426E-40DD-AFC4-6F175D3DCCD1}">
                <a14:hiddenFill xmlns:a14="http://schemas.microsoft.com/office/drawing/2010/main">
                  <a:noFill/>
                </a14:hiddenFill>
              </a:ext>
            </a:extLst>
          </p:spPr>
          <p:txBody>
            <a:bodyPr/>
            <a:lstStyle/>
            <a:p>
              <a:endParaRPr lang="zh-CN" altLang="en-US"/>
            </a:p>
          </p:txBody>
        </p:sp>
        <p:sp>
          <p:nvSpPr>
            <p:cNvPr id="660" name="直接连接符 110"/>
            <p:cNvSpPr>
              <a:spLocks noChangeShapeType="1"/>
            </p:cNvSpPr>
            <p:nvPr/>
          </p:nvSpPr>
          <p:spPr bwMode="auto">
            <a:xfrm>
              <a:off x="121860" y="1150992"/>
              <a:ext cx="2088000" cy="1"/>
            </a:xfrm>
            <a:prstGeom prst="line">
              <a:avLst/>
            </a:prstGeom>
            <a:noFill/>
            <a:ln w="12700">
              <a:solidFill>
                <a:srgbClr val="005A9E"/>
              </a:solidFill>
              <a:bevel/>
            </a:ln>
            <a:extLst>
              <a:ext uri="{909E8E84-426E-40DD-AFC4-6F175D3DCCD1}">
                <a14:hiddenFill xmlns:a14="http://schemas.microsoft.com/office/drawing/2010/main">
                  <a:noFill/>
                </a14:hiddenFill>
              </a:ext>
            </a:extLst>
          </p:spPr>
          <p:txBody>
            <a:bodyPr/>
            <a:lstStyle/>
            <a:p>
              <a:endParaRPr lang="zh-CN" altLang="en-US"/>
            </a:p>
          </p:txBody>
        </p:sp>
      </p:grpSp>
      <p:grpSp>
        <p:nvGrpSpPr>
          <p:cNvPr id="661" name="组合 660"/>
          <p:cNvGrpSpPr/>
          <p:nvPr/>
        </p:nvGrpSpPr>
        <p:grpSpPr>
          <a:xfrm>
            <a:off x="2843213" y="1388745"/>
            <a:ext cx="1645444" cy="1556148"/>
            <a:chOff x="2843213" y="1388745"/>
            <a:chExt cx="1645444" cy="1556148"/>
          </a:xfrm>
        </p:grpSpPr>
        <p:sp>
          <p:nvSpPr>
            <p:cNvPr id="662" name="圆角矩形 661"/>
            <p:cNvSpPr/>
            <p:nvPr/>
          </p:nvSpPr>
          <p:spPr>
            <a:xfrm>
              <a:off x="2843213" y="1388745"/>
              <a:ext cx="1645444" cy="155614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63" name="Freeform 151"/>
            <p:cNvSpPr>
              <a:spLocks noEditPoints="1" noChangeArrowheads="1"/>
            </p:cNvSpPr>
            <p:nvPr/>
          </p:nvSpPr>
          <p:spPr bwMode="auto">
            <a:xfrm>
              <a:off x="3318708" y="1521094"/>
              <a:ext cx="694454" cy="700385"/>
            </a:xfrm>
            <a:custGeom>
              <a:avLst/>
              <a:gdLst>
                <a:gd name="T0" fmla="*/ 2147483647 w 123"/>
                <a:gd name="T1" fmla="*/ 2147483647 h 129"/>
                <a:gd name="T2" fmla="*/ 2147483647 w 123"/>
                <a:gd name="T3" fmla="*/ 2147483647 h 129"/>
                <a:gd name="T4" fmla="*/ 2147483647 w 123"/>
                <a:gd name="T5" fmla="*/ 2147483647 h 129"/>
                <a:gd name="T6" fmla="*/ 2147483647 w 123"/>
                <a:gd name="T7" fmla="*/ 2147483647 h 129"/>
                <a:gd name="T8" fmla="*/ 2147483647 w 123"/>
                <a:gd name="T9" fmla="*/ 2147483647 h 129"/>
                <a:gd name="T10" fmla="*/ 2147483647 w 123"/>
                <a:gd name="T11" fmla="*/ 2147483647 h 129"/>
                <a:gd name="T12" fmla="*/ 2147483647 w 123"/>
                <a:gd name="T13" fmla="*/ 2147483647 h 129"/>
                <a:gd name="T14" fmla="*/ 2147483647 w 123"/>
                <a:gd name="T15" fmla="*/ 2147483647 h 129"/>
                <a:gd name="T16" fmla="*/ 2147483647 w 123"/>
                <a:gd name="T17" fmla="*/ 2147483647 h 129"/>
                <a:gd name="T18" fmla="*/ 2147483647 w 123"/>
                <a:gd name="T19" fmla="*/ 2147483647 h 129"/>
                <a:gd name="T20" fmla="*/ 0 w 123"/>
                <a:gd name="T21" fmla="*/ 2147483647 h 129"/>
                <a:gd name="T22" fmla="*/ 1920369384 w 123"/>
                <a:gd name="T23" fmla="*/ 1703034146 h 129"/>
                <a:gd name="T24" fmla="*/ 2147483647 w 123"/>
                <a:gd name="T25" fmla="*/ 2147483647 h 129"/>
                <a:gd name="T26" fmla="*/ 1856355204 w 123"/>
                <a:gd name="T27" fmla="*/ 2147483647 h 129"/>
                <a:gd name="T28" fmla="*/ 2147483647 w 123"/>
                <a:gd name="T29" fmla="*/ 2147483647 h 129"/>
                <a:gd name="T30" fmla="*/ 2147483647 w 123"/>
                <a:gd name="T31" fmla="*/ 2147483647 h 129"/>
                <a:gd name="T32" fmla="*/ 2147483647 w 123"/>
                <a:gd name="T33" fmla="*/ 2147483647 h 129"/>
                <a:gd name="T34" fmla="*/ 2112403922 w 123"/>
                <a:gd name="T35" fmla="*/ 2147483647 h 129"/>
                <a:gd name="T36" fmla="*/ 704131974 w 123"/>
                <a:gd name="T37" fmla="*/ 2147483647 h 129"/>
                <a:gd name="T38" fmla="*/ 0 w 123"/>
                <a:gd name="T39" fmla="*/ 2147483647 h 129"/>
                <a:gd name="T40" fmla="*/ 2147483647 w 123"/>
                <a:gd name="T41" fmla="*/ 403351954 h 129"/>
                <a:gd name="T42" fmla="*/ 2147483647 w 123"/>
                <a:gd name="T43" fmla="*/ 717064190 h 129"/>
                <a:gd name="T44" fmla="*/ 2147483647 w 123"/>
                <a:gd name="T45" fmla="*/ 537798143 h 129"/>
                <a:gd name="T46" fmla="*/ 2147483647 w 123"/>
                <a:gd name="T47" fmla="*/ 1254869027 h 129"/>
                <a:gd name="T48" fmla="*/ 2147483647 w 123"/>
                <a:gd name="T49" fmla="*/ 1434135075 h 129"/>
                <a:gd name="T50" fmla="*/ 2147483647 w 123"/>
                <a:gd name="T51" fmla="*/ 1165236004 h 129"/>
                <a:gd name="T52" fmla="*/ 2147483647 w 123"/>
                <a:gd name="T53" fmla="*/ 1254869027 h 129"/>
                <a:gd name="T54" fmla="*/ 2147483647 w 123"/>
                <a:gd name="T55" fmla="*/ 1658220981 h 129"/>
                <a:gd name="T56" fmla="*/ 2147483647 w 123"/>
                <a:gd name="T57" fmla="*/ 2061566241 h 129"/>
                <a:gd name="T58" fmla="*/ 2147483647 w 123"/>
                <a:gd name="T59" fmla="*/ 403351954 h 12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3"/>
                <a:gd name="T91" fmla="*/ 0 h 129"/>
                <a:gd name="T92" fmla="*/ 123 w 123"/>
                <a:gd name="T93" fmla="*/ 129 h 12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005A9E"/>
            </a:solidFill>
            <a:ln>
              <a:noFill/>
            </a:ln>
          </p:spPr>
          <p:txBody>
            <a:bodyPr lIns="121920" tIns="60960" rIns="121920" bIns="60960"/>
            <a:lstStyle/>
            <a:p>
              <a:endParaRPr lang="zh-CN" altLang="en-US"/>
            </a:p>
          </p:txBody>
        </p:sp>
        <p:sp>
          <p:nvSpPr>
            <p:cNvPr id="664" name="文本框 121"/>
            <p:cNvSpPr>
              <a:spLocks noChangeArrowheads="1"/>
            </p:cNvSpPr>
            <p:nvPr/>
          </p:nvSpPr>
          <p:spPr bwMode="auto">
            <a:xfrm>
              <a:off x="2941233" y="2417913"/>
              <a:ext cx="1473457" cy="307777"/>
            </a:xfrm>
            <a:prstGeom prst="rect">
              <a:avLst/>
            </a:prstGeom>
            <a:noFill/>
            <a:ln>
              <a:noFill/>
            </a:ln>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400" dirty="0">
                  <a:solidFill>
                    <a:srgbClr val="005A9E"/>
                  </a:solidFill>
                  <a:latin typeface="Arial" panose="020B0604020202020204" pitchFamily="34" charset="0"/>
                  <a:sym typeface="Arial" panose="020B0604020202020204" pitchFamily="34" charset="0"/>
                </a:rPr>
                <a:t>TEXT HERE</a:t>
              </a:r>
              <a:endParaRPr lang="zh-CN" altLang="en-US" sz="1400" baseline="-3000" dirty="0">
                <a:solidFill>
                  <a:srgbClr val="005A9E"/>
                </a:solidFill>
                <a:latin typeface="Arial" panose="020B0604020202020204" pitchFamily="34" charset="0"/>
                <a:sym typeface="Arial" panose="020B0604020202020204" pitchFamily="34" charset="0"/>
              </a:endParaRPr>
            </a:p>
          </p:txBody>
        </p:sp>
      </p:grpSp>
      <p:grpSp>
        <p:nvGrpSpPr>
          <p:cNvPr id="665" name="组合 664"/>
          <p:cNvGrpSpPr/>
          <p:nvPr/>
        </p:nvGrpSpPr>
        <p:grpSpPr>
          <a:xfrm>
            <a:off x="6439968" y="1388745"/>
            <a:ext cx="1645444" cy="1556148"/>
            <a:chOff x="6439968" y="1388745"/>
            <a:chExt cx="1645444" cy="1556148"/>
          </a:xfrm>
        </p:grpSpPr>
        <p:sp>
          <p:nvSpPr>
            <p:cNvPr id="666" name="圆角矩形 665"/>
            <p:cNvSpPr/>
            <p:nvPr/>
          </p:nvSpPr>
          <p:spPr>
            <a:xfrm>
              <a:off x="6439968" y="1388745"/>
              <a:ext cx="1645444" cy="155614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67" name="文本框 121"/>
            <p:cNvSpPr>
              <a:spLocks noChangeArrowheads="1"/>
            </p:cNvSpPr>
            <p:nvPr/>
          </p:nvSpPr>
          <p:spPr bwMode="auto">
            <a:xfrm>
              <a:off x="6537988" y="2417913"/>
              <a:ext cx="1473457" cy="307777"/>
            </a:xfrm>
            <a:prstGeom prst="rect">
              <a:avLst/>
            </a:prstGeom>
            <a:noFill/>
            <a:ln>
              <a:noFill/>
            </a:ln>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400" dirty="0">
                  <a:solidFill>
                    <a:srgbClr val="005A9E"/>
                  </a:solidFill>
                  <a:latin typeface="Arial" panose="020B0604020202020204" pitchFamily="34" charset="0"/>
                  <a:sym typeface="Arial" panose="020B0604020202020204" pitchFamily="34" charset="0"/>
                </a:rPr>
                <a:t>TEXT HERE</a:t>
              </a:r>
              <a:endParaRPr lang="zh-CN" altLang="en-US" sz="1400" baseline="-3000" dirty="0">
                <a:solidFill>
                  <a:srgbClr val="005A9E"/>
                </a:solidFill>
                <a:latin typeface="Arial" panose="020B0604020202020204" pitchFamily="34" charset="0"/>
                <a:sym typeface="Arial" panose="020B0604020202020204" pitchFamily="34" charset="0"/>
              </a:endParaRPr>
            </a:p>
          </p:txBody>
        </p:sp>
        <p:sp>
          <p:nvSpPr>
            <p:cNvPr id="668" name="Freeform 145"/>
            <p:cNvSpPr>
              <a:spLocks noEditPoints="1" noChangeArrowheads="1"/>
            </p:cNvSpPr>
            <p:nvPr/>
          </p:nvSpPr>
          <p:spPr bwMode="auto">
            <a:xfrm>
              <a:off x="6971366" y="1609890"/>
              <a:ext cx="676952" cy="670533"/>
            </a:xfrm>
            <a:custGeom>
              <a:avLst/>
              <a:gdLst>
                <a:gd name="T0" fmla="*/ 2147483647 w 111"/>
                <a:gd name="T1" fmla="*/ 887684046 h 111"/>
                <a:gd name="T2" fmla="*/ 2147483647 w 111"/>
                <a:gd name="T3" fmla="*/ 2147483647 h 111"/>
                <a:gd name="T4" fmla="*/ 1193301551 w 111"/>
                <a:gd name="T5" fmla="*/ 2147483647 h 111"/>
                <a:gd name="T6" fmla="*/ 1193301551 w 111"/>
                <a:gd name="T7" fmla="*/ 887684046 h 111"/>
                <a:gd name="T8" fmla="*/ 2147483647 w 111"/>
                <a:gd name="T9" fmla="*/ 2147483647 h 111"/>
                <a:gd name="T10" fmla="*/ 2147483647 w 111"/>
                <a:gd name="T11" fmla="*/ 2147483647 h 111"/>
                <a:gd name="T12" fmla="*/ 2147483647 w 111"/>
                <a:gd name="T13" fmla="*/ 2147483647 h 111"/>
                <a:gd name="T14" fmla="*/ 2147483647 w 111"/>
                <a:gd name="T15" fmla="*/ 2147483647 h 111"/>
                <a:gd name="T16" fmla="*/ 2147483647 w 111"/>
                <a:gd name="T17" fmla="*/ 2147483647 h 111"/>
                <a:gd name="T18" fmla="*/ 2147483647 w 111"/>
                <a:gd name="T19" fmla="*/ 2147483647 h 111"/>
                <a:gd name="T20" fmla="*/ 2147483647 w 111"/>
                <a:gd name="T21" fmla="*/ 1997289105 h 111"/>
                <a:gd name="T22" fmla="*/ 2147483647 w 111"/>
                <a:gd name="T23" fmla="*/ 2147483647 h 111"/>
                <a:gd name="T24" fmla="*/ 2147483647 w 111"/>
                <a:gd name="T25" fmla="*/ 554802529 h 111"/>
                <a:gd name="T26" fmla="*/ 2147483647 w 111"/>
                <a:gd name="T27" fmla="*/ 1387010047 h 111"/>
                <a:gd name="T28" fmla="*/ 2147483647 w 111"/>
                <a:gd name="T29" fmla="*/ 554802529 h 111"/>
                <a:gd name="T30" fmla="*/ 2147483647 w 111"/>
                <a:gd name="T31" fmla="*/ 1387010047 h 111"/>
                <a:gd name="T32" fmla="*/ 2147483647 w 111"/>
                <a:gd name="T33" fmla="*/ 554802529 h 111"/>
                <a:gd name="T34" fmla="*/ 2147483647 w 111"/>
                <a:gd name="T35" fmla="*/ 2147483647 h 111"/>
                <a:gd name="T36" fmla="*/ 2147483647 w 111"/>
                <a:gd name="T37" fmla="*/ 1997289105 h 111"/>
                <a:gd name="T38" fmla="*/ 2147483647 w 111"/>
                <a:gd name="T39" fmla="*/ 2147483647 h 111"/>
                <a:gd name="T40" fmla="*/ 2147483647 w 111"/>
                <a:gd name="T41" fmla="*/ 2147483647 h 111"/>
                <a:gd name="T42" fmla="*/ 2147483647 w 111"/>
                <a:gd name="T43" fmla="*/ 2147483647 h 111"/>
                <a:gd name="T44" fmla="*/ 2147483647 w 111"/>
                <a:gd name="T45" fmla="*/ 2147483647 h 111"/>
                <a:gd name="T46" fmla="*/ 2147483647 w 111"/>
                <a:gd name="T47" fmla="*/ 2147483647 h 111"/>
                <a:gd name="T48" fmla="*/ 820388879 w 111"/>
                <a:gd name="T49" fmla="*/ 2147483647 h 111"/>
                <a:gd name="T50" fmla="*/ 1789948009 w 111"/>
                <a:gd name="T51" fmla="*/ 2147483647 h 111"/>
                <a:gd name="T52" fmla="*/ 820388879 w 111"/>
                <a:gd name="T53" fmla="*/ 2147483647 h 111"/>
                <a:gd name="T54" fmla="*/ 2147483647 w 111"/>
                <a:gd name="T55" fmla="*/ 2147483647 h 111"/>
                <a:gd name="T56" fmla="*/ 2147483647 w 111"/>
                <a:gd name="T57" fmla="*/ 2147483647 h 111"/>
                <a:gd name="T58" fmla="*/ 2147483647 w 111"/>
                <a:gd name="T59" fmla="*/ 2147483647 h 111"/>
                <a:gd name="T60" fmla="*/ 2147483647 w 111"/>
                <a:gd name="T61" fmla="*/ 2147483647 h 111"/>
                <a:gd name="T62" fmla="*/ 2147483647 w 111"/>
                <a:gd name="T63" fmla="*/ 2147483647 h 111"/>
                <a:gd name="T64" fmla="*/ 820388879 w 111"/>
                <a:gd name="T65" fmla="*/ 2147483647 h 111"/>
                <a:gd name="T66" fmla="*/ 1789948009 w 111"/>
                <a:gd name="T67" fmla="*/ 2147483647 h 111"/>
                <a:gd name="T68" fmla="*/ 2147483647 w 111"/>
                <a:gd name="T69" fmla="*/ 2147483647 h 111"/>
                <a:gd name="T70" fmla="*/ 2147483647 w 111"/>
                <a:gd name="T71" fmla="*/ 2147483647 h 111"/>
                <a:gd name="T72" fmla="*/ 2147483647 w 111"/>
                <a:gd name="T73" fmla="*/ 2147483647 h 111"/>
                <a:gd name="T74" fmla="*/ 2147483647 w 111"/>
                <a:gd name="T75" fmla="*/ 2147483647 h 111"/>
                <a:gd name="T76" fmla="*/ 1342463166 w 111"/>
                <a:gd name="T77" fmla="*/ 2147483647 h 111"/>
                <a:gd name="T78" fmla="*/ 1715367202 w 111"/>
                <a:gd name="T79" fmla="*/ 2147483647 h 111"/>
                <a:gd name="T80" fmla="*/ 2147483647 w 111"/>
                <a:gd name="T81" fmla="*/ 2147483647 h 111"/>
                <a:gd name="T82" fmla="*/ 1118720744 w 111"/>
                <a:gd name="T83" fmla="*/ 1830852070 h 111"/>
                <a:gd name="T84" fmla="*/ 2013690431 w 111"/>
                <a:gd name="T85" fmla="*/ 1553447081 h 111"/>
                <a:gd name="T86" fmla="*/ 2147483647 w 111"/>
                <a:gd name="T87" fmla="*/ 887684046 h 111"/>
                <a:gd name="T88" fmla="*/ 1118720744 w 111"/>
                <a:gd name="T89" fmla="*/ 1830852070 h 111"/>
                <a:gd name="T90" fmla="*/ 2147483647 w 111"/>
                <a:gd name="T91" fmla="*/ 1775368093 h 111"/>
                <a:gd name="T92" fmla="*/ 2147483647 w 111"/>
                <a:gd name="T93" fmla="*/ 1276049541 h 111"/>
                <a:gd name="T94" fmla="*/ 2147483647 w 111"/>
                <a:gd name="T95" fmla="*/ 943168024 h 11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1"/>
                <a:gd name="T145" fmla="*/ 0 h 111"/>
                <a:gd name="T146" fmla="*/ 111 w 111"/>
                <a:gd name="T147" fmla="*/ 111 h 11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rgbClr val="005A9E"/>
            </a:solidFill>
            <a:ln>
              <a:noFill/>
            </a:ln>
          </p:spPr>
          <p:txBody>
            <a:bodyPr lIns="121920" tIns="60960" rIns="121920" bIns="60960"/>
            <a:lstStyle/>
            <a:p>
              <a:endParaRPr lang="zh-CN" altLang="en-US"/>
            </a:p>
          </p:txBody>
        </p:sp>
      </p:grpSp>
      <p:grpSp>
        <p:nvGrpSpPr>
          <p:cNvPr id="669" name="组合 668"/>
          <p:cNvGrpSpPr/>
          <p:nvPr/>
        </p:nvGrpSpPr>
        <p:grpSpPr>
          <a:xfrm>
            <a:off x="4681538" y="1388745"/>
            <a:ext cx="1645444" cy="1556148"/>
            <a:chOff x="4681538" y="1388745"/>
            <a:chExt cx="1645444" cy="1556148"/>
          </a:xfrm>
        </p:grpSpPr>
        <p:sp>
          <p:nvSpPr>
            <p:cNvPr id="670" name="圆角矩形 669"/>
            <p:cNvSpPr/>
            <p:nvPr/>
          </p:nvSpPr>
          <p:spPr>
            <a:xfrm>
              <a:off x="4681538" y="1388745"/>
              <a:ext cx="1645444" cy="155614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71" name="文本框 121"/>
            <p:cNvSpPr>
              <a:spLocks noChangeArrowheads="1"/>
            </p:cNvSpPr>
            <p:nvPr/>
          </p:nvSpPr>
          <p:spPr bwMode="auto">
            <a:xfrm>
              <a:off x="4779558" y="2417913"/>
              <a:ext cx="1473457" cy="307777"/>
            </a:xfrm>
            <a:prstGeom prst="rect">
              <a:avLst/>
            </a:prstGeom>
            <a:noFill/>
            <a:ln>
              <a:noFill/>
            </a:ln>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400" dirty="0">
                  <a:solidFill>
                    <a:srgbClr val="005A9E"/>
                  </a:solidFill>
                  <a:latin typeface="Arial" panose="020B0604020202020204" pitchFamily="34" charset="0"/>
                  <a:sym typeface="Arial" panose="020B0604020202020204" pitchFamily="34" charset="0"/>
                </a:rPr>
                <a:t>TEXT HERE</a:t>
              </a:r>
              <a:endParaRPr lang="zh-CN" altLang="en-US" sz="1400" baseline="-3000" dirty="0">
                <a:solidFill>
                  <a:srgbClr val="005A9E"/>
                </a:solidFill>
                <a:latin typeface="Arial" panose="020B0604020202020204" pitchFamily="34" charset="0"/>
                <a:sym typeface="Arial" panose="020B0604020202020204" pitchFamily="34" charset="0"/>
              </a:endParaRPr>
            </a:p>
          </p:txBody>
        </p:sp>
        <p:sp>
          <p:nvSpPr>
            <p:cNvPr id="672" name="Freeform 123"/>
            <p:cNvSpPr>
              <a:spLocks noEditPoints="1" noChangeArrowheads="1"/>
            </p:cNvSpPr>
            <p:nvPr/>
          </p:nvSpPr>
          <p:spPr bwMode="auto">
            <a:xfrm>
              <a:off x="5126764" y="1633537"/>
              <a:ext cx="779044" cy="550545"/>
            </a:xfrm>
            <a:custGeom>
              <a:avLst/>
              <a:gdLst>
                <a:gd name="T0" fmla="*/ 0 w 61"/>
                <a:gd name="T1" fmla="*/ 1015000805 h 40"/>
                <a:gd name="T2" fmla="*/ 0 w 61"/>
                <a:gd name="T3" fmla="*/ 1015000805 h 40"/>
                <a:gd name="T4" fmla="*/ 0 w 61"/>
                <a:gd name="T5" fmla="*/ 2147483647 h 40"/>
                <a:gd name="T6" fmla="*/ 0 w 61"/>
                <a:gd name="T7" fmla="*/ 2147483647 h 40"/>
                <a:gd name="T8" fmla="*/ 2147483647 w 61"/>
                <a:gd name="T9" fmla="*/ 2147483647 h 40"/>
                <a:gd name="T10" fmla="*/ 0 w 61"/>
                <a:gd name="T11" fmla="*/ 1015000805 h 40"/>
                <a:gd name="T12" fmla="*/ 2147483647 w 61"/>
                <a:gd name="T13" fmla="*/ 2147483647 h 40"/>
                <a:gd name="T14" fmla="*/ 2147483647 w 61"/>
                <a:gd name="T15" fmla="*/ 2147483647 h 40"/>
                <a:gd name="T16" fmla="*/ 2147483647 w 61"/>
                <a:gd name="T17" fmla="*/ 2147483647 h 40"/>
                <a:gd name="T18" fmla="*/ 2147483647 w 61"/>
                <a:gd name="T19" fmla="*/ 2147483647 h 40"/>
                <a:gd name="T20" fmla="*/ 2147483647 w 61"/>
                <a:gd name="T21" fmla="*/ 2147483647 h 40"/>
                <a:gd name="T22" fmla="*/ 2147483647 w 61"/>
                <a:gd name="T23" fmla="*/ 2147483647 h 40"/>
                <a:gd name="T24" fmla="*/ 2147483647 w 61"/>
                <a:gd name="T25" fmla="*/ 2147483647 h 40"/>
                <a:gd name="T26" fmla="*/ 2147483647 w 61"/>
                <a:gd name="T27" fmla="*/ 406006021 h 40"/>
                <a:gd name="T28" fmla="*/ 2147483647 w 61"/>
                <a:gd name="T29" fmla="*/ 0 h 40"/>
                <a:gd name="T30" fmla="*/ 349563024 w 61"/>
                <a:gd name="T31" fmla="*/ 0 h 40"/>
                <a:gd name="T32" fmla="*/ 524337925 w 61"/>
                <a:gd name="T33" fmla="*/ 203003011 h 40"/>
                <a:gd name="T34" fmla="*/ 2147483647 w 61"/>
                <a:gd name="T35" fmla="*/ 2147483647 h 40"/>
                <a:gd name="T36" fmla="*/ 2147483647 w 61"/>
                <a:gd name="T37" fmla="*/ 2147483647 h 40"/>
                <a:gd name="T38" fmla="*/ 2147483647 w 61"/>
                <a:gd name="T39" fmla="*/ 2147483647 h 40"/>
                <a:gd name="T40" fmla="*/ 2147483647 w 61"/>
                <a:gd name="T41" fmla="*/ 2147483647 h 40"/>
                <a:gd name="T42" fmla="*/ 2147483647 w 61"/>
                <a:gd name="T43" fmla="*/ 2147483647 h 40"/>
                <a:gd name="T44" fmla="*/ 2147483647 w 61"/>
                <a:gd name="T45" fmla="*/ 2147483647 h 40"/>
                <a:gd name="T46" fmla="*/ 524337925 w 61"/>
                <a:gd name="T47" fmla="*/ 2147483647 h 40"/>
                <a:gd name="T48" fmla="*/ 349563024 w 61"/>
                <a:gd name="T49" fmla="*/ 2147483647 h 40"/>
                <a:gd name="T50" fmla="*/ 2147483647 w 61"/>
                <a:gd name="T51" fmla="*/ 2147483647 h 40"/>
                <a:gd name="T52" fmla="*/ 2147483647 w 61"/>
                <a:gd name="T53" fmla="*/ 2147483647 h 40"/>
                <a:gd name="T54" fmla="*/ 2147483647 w 61"/>
                <a:gd name="T55" fmla="*/ 2147483647 h 40"/>
                <a:gd name="T56" fmla="*/ 2147483647 w 61"/>
                <a:gd name="T57" fmla="*/ 1218003816 h 40"/>
                <a:gd name="T58" fmla="*/ 2147483647 w 61"/>
                <a:gd name="T59" fmla="*/ 2147483647 h 40"/>
                <a:gd name="T60" fmla="*/ 2147483647 w 61"/>
                <a:gd name="T61" fmla="*/ 2147483647 h 40"/>
                <a:gd name="T62" fmla="*/ 2147483647 w 61"/>
                <a:gd name="T63" fmla="*/ 2147483647 h 40"/>
                <a:gd name="T64" fmla="*/ 2147483647 w 61"/>
                <a:gd name="T65" fmla="*/ 1015000805 h 40"/>
                <a:gd name="T66" fmla="*/ 2147483647 w 61"/>
                <a:gd name="T67" fmla="*/ 1218003816 h 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40"/>
                <a:gd name="T104" fmla="*/ 61 w 61"/>
                <a:gd name="T105" fmla="*/ 40 h 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chemeClr val="tx1">
                <a:lumMod val="65000"/>
                <a:lumOff val="35000"/>
              </a:schemeClr>
            </a:solidFill>
            <a:ln>
              <a:noFill/>
            </a:ln>
          </p:spPr>
          <p:txBody>
            <a:bodyPr lIns="68573" tIns="34287" rIns="68573" bIns="34287"/>
            <a:lstStyle/>
            <a:p>
              <a:endParaRPr lang="zh-CN" altLang="en-US"/>
            </a:p>
          </p:txBody>
        </p:sp>
      </p:grpSp>
      <p:grpSp>
        <p:nvGrpSpPr>
          <p:cNvPr id="673" name="组合 97"/>
          <p:cNvGrpSpPr/>
          <p:nvPr/>
        </p:nvGrpSpPr>
        <p:grpSpPr bwMode="auto">
          <a:xfrm>
            <a:off x="6451994" y="2975373"/>
            <a:ext cx="1645444" cy="1420415"/>
            <a:chOff x="0" y="0"/>
            <a:chExt cx="2331720" cy="1752600"/>
          </a:xfrm>
        </p:grpSpPr>
        <p:sp>
          <p:nvSpPr>
            <p:cNvPr id="674" name="文本框 98"/>
            <p:cNvSpPr>
              <a:spLocks noChangeArrowheads="1"/>
            </p:cNvSpPr>
            <p:nvPr/>
          </p:nvSpPr>
          <p:spPr bwMode="auto">
            <a:xfrm>
              <a:off x="121860" y="719623"/>
              <a:ext cx="2088001" cy="341779"/>
            </a:xfrm>
            <a:prstGeom prst="rect">
              <a:avLst/>
            </a:prstGeom>
            <a:noFill/>
            <a:ln w="9525">
              <a:solidFill>
                <a:srgbClr val="005A9E"/>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a:solidFill>
                    <a:schemeClr val="tx1">
                      <a:lumMod val="65000"/>
                      <a:lumOff val="35000"/>
                    </a:schemeClr>
                  </a:solidFill>
                  <a:latin typeface="Arial" panose="020B0604020202020204" pitchFamily="34" charset="0"/>
                  <a:sym typeface="Arial" panose="020B0604020202020204" pitchFamily="34" charset="0"/>
                </a:rPr>
                <a:t>TEXT HERE</a:t>
              </a:r>
              <a:endParaRPr lang="zh-CN" altLang="en-US" sz="1200" baseline="-3000">
                <a:solidFill>
                  <a:schemeClr val="tx1">
                    <a:lumMod val="65000"/>
                    <a:lumOff val="35000"/>
                  </a:schemeClr>
                </a:solidFill>
                <a:latin typeface="Arial" panose="020B0604020202020204" pitchFamily="34" charset="0"/>
                <a:sym typeface="Arial" panose="020B0604020202020204" pitchFamily="34" charset="0"/>
              </a:endParaRPr>
            </a:p>
          </p:txBody>
        </p:sp>
        <p:sp>
          <p:nvSpPr>
            <p:cNvPr id="675" name="文本框 99"/>
            <p:cNvSpPr>
              <a:spLocks noChangeArrowheads="1"/>
            </p:cNvSpPr>
            <p:nvPr/>
          </p:nvSpPr>
          <p:spPr bwMode="auto">
            <a:xfrm>
              <a:off x="121860" y="1260485"/>
              <a:ext cx="2088001" cy="341779"/>
            </a:xfrm>
            <a:prstGeom prst="rect">
              <a:avLst/>
            </a:prstGeom>
            <a:noFill/>
            <a:ln w="9525">
              <a:solidFill>
                <a:srgbClr val="005A9E"/>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dirty="0">
                  <a:solidFill>
                    <a:schemeClr val="tx1">
                      <a:lumMod val="65000"/>
                      <a:lumOff val="35000"/>
                    </a:schemeClr>
                  </a:solidFill>
                  <a:latin typeface="Arial" panose="020B0604020202020204" pitchFamily="34" charset="0"/>
                  <a:sym typeface="Arial" panose="020B0604020202020204" pitchFamily="34" charset="0"/>
                </a:rPr>
                <a:t>TEXT HERE</a:t>
              </a:r>
              <a:endParaRPr lang="zh-CN" altLang="en-US" sz="1200" baseline="-3000" dirty="0">
                <a:solidFill>
                  <a:schemeClr val="tx1">
                    <a:lumMod val="65000"/>
                    <a:lumOff val="35000"/>
                  </a:schemeClr>
                </a:solidFill>
                <a:latin typeface="Arial" panose="020B0604020202020204" pitchFamily="34" charset="0"/>
                <a:sym typeface="Arial" panose="020B0604020202020204" pitchFamily="34" charset="0"/>
              </a:endParaRPr>
            </a:p>
          </p:txBody>
        </p:sp>
        <p:sp>
          <p:nvSpPr>
            <p:cNvPr id="676" name="文本框 100"/>
            <p:cNvSpPr>
              <a:spLocks noChangeArrowheads="1"/>
            </p:cNvSpPr>
            <p:nvPr/>
          </p:nvSpPr>
          <p:spPr bwMode="auto">
            <a:xfrm>
              <a:off x="121860" y="178764"/>
              <a:ext cx="2088001" cy="341779"/>
            </a:xfrm>
            <a:prstGeom prst="rect">
              <a:avLst/>
            </a:prstGeom>
            <a:noFill/>
            <a:ln w="9525">
              <a:solidFill>
                <a:srgbClr val="005A9E"/>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200" dirty="0">
                  <a:solidFill>
                    <a:schemeClr val="tx1">
                      <a:lumMod val="65000"/>
                      <a:lumOff val="35000"/>
                    </a:schemeClr>
                  </a:solidFill>
                  <a:latin typeface="Arial" panose="020B0604020202020204" pitchFamily="34" charset="0"/>
                  <a:sym typeface="Arial" panose="020B0604020202020204" pitchFamily="34" charset="0"/>
                </a:rPr>
                <a:t>TEXT HERE</a:t>
              </a:r>
              <a:endParaRPr lang="zh-CN" altLang="en-US" sz="1200" baseline="-3000" dirty="0">
                <a:solidFill>
                  <a:schemeClr val="tx1">
                    <a:lumMod val="65000"/>
                    <a:lumOff val="35000"/>
                  </a:schemeClr>
                </a:solidFill>
                <a:latin typeface="Arial" panose="020B0604020202020204" pitchFamily="34" charset="0"/>
                <a:sym typeface="Arial" panose="020B0604020202020204" pitchFamily="34" charset="0"/>
              </a:endParaRPr>
            </a:p>
          </p:txBody>
        </p:sp>
        <p:sp>
          <p:nvSpPr>
            <p:cNvPr id="677" name="矩形 101"/>
            <p:cNvSpPr>
              <a:spLocks noChangeArrowheads="1"/>
            </p:cNvSpPr>
            <p:nvPr/>
          </p:nvSpPr>
          <p:spPr bwMode="auto">
            <a:xfrm>
              <a:off x="0" y="0"/>
              <a:ext cx="2331720" cy="1752600"/>
            </a:xfrm>
            <a:prstGeom prst="rect">
              <a:avLst/>
            </a:prstGeom>
            <a:noFill/>
            <a:ln w="12700">
              <a:solidFill>
                <a:srgbClr val="005A9E"/>
              </a:solidFill>
              <a:bevel/>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Arial" panose="020B0604020202020204" pitchFamily="34" charset="0"/>
                <a:sym typeface="Arial" panose="020B0604020202020204" pitchFamily="34" charset="0"/>
              </a:endParaRPr>
            </a:p>
          </p:txBody>
        </p:sp>
        <p:sp>
          <p:nvSpPr>
            <p:cNvPr id="678" name="直接连接符 102"/>
            <p:cNvSpPr>
              <a:spLocks noChangeShapeType="1"/>
            </p:cNvSpPr>
            <p:nvPr/>
          </p:nvSpPr>
          <p:spPr bwMode="auto">
            <a:xfrm>
              <a:off x="121860" y="604882"/>
              <a:ext cx="2088000" cy="1"/>
            </a:xfrm>
            <a:prstGeom prst="line">
              <a:avLst/>
            </a:prstGeom>
            <a:noFill/>
            <a:ln w="12700">
              <a:solidFill>
                <a:srgbClr val="005A9E"/>
              </a:solidFill>
              <a:bevel/>
            </a:ln>
            <a:extLst>
              <a:ext uri="{909E8E84-426E-40DD-AFC4-6F175D3DCCD1}">
                <a14:hiddenFill xmlns:a14="http://schemas.microsoft.com/office/drawing/2010/main">
                  <a:noFill/>
                </a14:hiddenFill>
              </a:ext>
            </a:extLst>
          </p:spPr>
          <p:txBody>
            <a:bodyPr/>
            <a:lstStyle/>
            <a:p>
              <a:endParaRPr lang="zh-CN" altLang="en-US"/>
            </a:p>
          </p:txBody>
        </p:sp>
        <p:sp>
          <p:nvSpPr>
            <p:cNvPr id="679" name="直接连接符 103"/>
            <p:cNvSpPr>
              <a:spLocks noChangeShapeType="1"/>
            </p:cNvSpPr>
            <p:nvPr/>
          </p:nvSpPr>
          <p:spPr bwMode="auto">
            <a:xfrm>
              <a:off x="121860" y="1150992"/>
              <a:ext cx="2088000" cy="1"/>
            </a:xfrm>
            <a:prstGeom prst="line">
              <a:avLst/>
            </a:prstGeom>
            <a:noFill/>
            <a:ln w="12700">
              <a:solidFill>
                <a:srgbClr val="005A9E"/>
              </a:solidFill>
              <a:bevel/>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2"/>
                                        </p:tgtEl>
                                        <p:attrNameLst>
                                          <p:attrName>style.visibility</p:attrName>
                                        </p:attrNameLst>
                                      </p:cBhvr>
                                      <p:to>
                                        <p:strVal val="visible"/>
                                      </p:to>
                                    </p:set>
                                    <p:anim calcmode="lin" valueType="num">
                                      <p:cBhvr additive="base">
                                        <p:cTn id="7" dur="500" fill="hold"/>
                                        <p:tgtEl>
                                          <p:spTgt spid="642"/>
                                        </p:tgtEl>
                                        <p:attrNameLst>
                                          <p:attrName>ppt_x</p:attrName>
                                        </p:attrNameLst>
                                      </p:cBhvr>
                                      <p:tavLst>
                                        <p:tav tm="0">
                                          <p:val>
                                            <p:strVal val="0-#ppt_w/2"/>
                                          </p:val>
                                        </p:tav>
                                        <p:tav tm="100000">
                                          <p:val>
                                            <p:strVal val="#ppt_x"/>
                                          </p:val>
                                        </p:tav>
                                      </p:tavLst>
                                    </p:anim>
                                    <p:anim calcmode="lin" valueType="num">
                                      <p:cBhvr additive="base">
                                        <p:cTn id="8" dur="500" fill="hold"/>
                                        <p:tgtEl>
                                          <p:spTgt spid="6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44"/>
                                        </p:tgtEl>
                                        <p:attrNameLst>
                                          <p:attrName>style.visibility</p:attrName>
                                        </p:attrNameLst>
                                      </p:cBhvr>
                                      <p:to>
                                        <p:strVal val="visible"/>
                                      </p:to>
                                    </p:set>
                                    <p:anim calcmode="lin" valueType="num">
                                      <p:cBhvr additive="base">
                                        <p:cTn id="13" dur="500" fill="hold"/>
                                        <p:tgtEl>
                                          <p:spTgt spid="644"/>
                                        </p:tgtEl>
                                        <p:attrNameLst>
                                          <p:attrName>ppt_x</p:attrName>
                                        </p:attrNameLst>
                                      </p:cBhvr>
                                      <p:tavLst>
                                        <p:tav tm="0">
                                          <p:val>
                                            <p:strVal val="0-#ppt_w/2"/>
                                          </p:val>
                                        </p:tav>
                                        <p:tav tm="100000">
                                          <p:val>
                                            <p:strVal val="#ppt_x"/>
                                          </p:val>
                                        </p:tav>
                                      </p:tavLst>
                                    </p:anim>
                                    <p:anim calcmode="lin" valueType="num">
                                      <p:cBhvr additive="base">
                                        <p:cTn id="14" dur="500" fill="hold"/>
                                        <p:tgtEl>
                                          <p:spTgt spid="64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43"/>
                                        </p:tgtEl>
                                        <p:attrNameLst>
                                          <p:attrName>style.visibility</p:attrName>
                                        </p:attrNameLst>
                                      </p:cBhvr>
                                      <p:to>
                                        <p:strVal val="visible"/>
                                      </p:to>
                                    </p:set>
                                    <p:anim calcmode="lin" valueType="num">
                                      <p:cBhvr additive="base">
                                        <p:cTn id="17" dur="500" fill="hold"/>
                                        <p:tgtEl>
                                          <p:spTgt spid="643"/>
                                        </p:tgtEl>
                                        <p:attrNameLst>
                                          <p:attrName>ppt_x</p:attrName>
                                        </p:attrNameLst>
                                      </p:cBhvr>
                                      <p:tavLst>
                                        <p:tav tm="0">
                                          <p:val>
                                            <p:strVal val="0-#ppt_w/2"/>
                                          </p:val>
                                        </p:tav>
                                        <p:tav tm="100000">
                                          <p:val>
                                            <p:strVal val="#ppt_x"/>
                                          </p:val>
                                        </p:tav>
                                      </p:tavLst>
                                    </p:anim>
                                    <p:anim calcmode="lin" valueType="num">
                                      <p:cBhvr additive="base">
                                        <p:cTn id="18" dur="500" fill="hold"/>
                                        <p:tgtEl>
                                          <p:spTgt spid="64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641"/>
                                        </p:tgtEl>
                                        <p:attrNameLst>
                                          <p:attrName>style.visibility</p:attrName>
                                        </p:attrNameLst>
                                      </p:cBhvr>
                                      <p:to>
                                        <p:strVal val="visible"/>
                                      </p:to>
                                    </p:set>
                                    <p:anim calcmode="lin" valueType="num">
                                      <p:cBhvr>
                                        <p:cTn id="23" dur="500" fill="hold"/>
                                        <p:tgtEl>
                                          <p:spTgt spid="641"/>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641"/>
                                        </p:tgtEl>
                                        <p:attrNameLst>
                                          <p:attrName>ppt_y</p:attrName>
                                        </p:attrNameLst>
                                      </p:cBhvr>
                                      <p:tavLst>
                                        <p:tav tm="0">
                                          <p:val>
                                            <p:strVal val="#ppt_y"/>
                                          </p:val>
                                        </p:tav>
                                        <p:tav tm="100000">
                                          <p:val>
                                            <p:strVal val="#ppt_y"/>
                                          </p:val>
                                        </p:tav>
                                      </p:tavLst>
                                    </p:anim>
                                    <p:anim calcmode="lin" valueType="num">
                                      <p:cBhvr>
                                        <p:cTn id="25" dur="500" fill="hold"/>
                                        <p:tgtEl>
                                          <p:spTgt spid="641"/>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641"/>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6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8"/>
                                        </p:tgtEl>
                                        <p:attrNameLst>
                                          <p:attrName>style.visibility</p:attrName>
                                        </p:attrNameLst>
                                      </p:cBhvr>
                                      <p:to>
                                        <p:strVal val="visible"/>
                                      </p:to>
                                    </p:set>
                                    <p:animEffect transition="in" filter="wipe(left)">
                                      <p:cBhvr>
                                        <p:cTn id="32" dur="500"/>
                                        <p:tgtEl>
                                          <p:spTgt spid="6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49"/>
                                        </p:tgtEl>
                                        <p:attrNameLst>
                                          <p:attrName>style.visibility</p:attrName>
                                        </p:attrNameLst>
                                      </p:cBhvr>
                                      <p:to>
                                        <p:strVal val="visible"/>
                                      </p:to>
                                    </p:set>
                                    <p:animEffect transition="in" filter="wipe(up)">
                                      <p:cBhvr>
                                        <p:cTn id="37" dur="500"/>
                                        <p:tgtEl>
                                          <p:spTgt spid="6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6"/>
                                        </p:tgtEl>
                                        <p:attrNameLst>
                                          <p:attrName>style.visibility</p:attrName>
                                        </p:attrNameLst>
                                      </p:cBhvr>
                                      <p:to>
                                        <p:strVal val="visible"/>
                                      </p:to>
                                    </p:set>
                                    <p:animEffect transition="in" filter="wipe(left)">
                                      <p:cBhvr>
                                        <p:cTn id="42" dur="500"/>
                                        <p:tgtEl>
                                          <p:spTgt spid="64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650"/>
                                        </p:tgtEl>
                                        <p:attrNameLst>
                                          <p:attrName>style.visibility</p:attrName>
                                        </p:attrNameLst>
                                      </p:cBhvr>
                                      <p:to>
                                        <p:strVal val="visible"/>
                                      </p:to>
                                    </p:set>
                                    <p:animEffect transition="in" filter="barn(inVertical)">
                                      <p:cBhvr>
                                        <p:cTn id="47" dur="500"/>
                                        <p:tgtEl>
                                          <p:spTgt spid="650"/>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651"/>
                                        </p:tgtEl>
                                        <p:attrNameLst>
                                          <p:attrName>style.visibility</p:attrName>
                                        </p:attrNameLst>
                                      </p:cBhvr>
                                      <p:to>
                                        <p:strVal val="visible"/>
                                      </p:to>
                                    </p:set>
                                    <p:animEffect transition="in" filter="barn(inVertical)">
                                      <p:cBhvr>
                                        <p:cTn id="50" dur="500"/>
                                        <p:tgtEl>
                                          <p:spTgt spid="651"/>
                                        </p:tgtEl>
                                      </p:cBhvr>
                                    </p:animEffect>
                                  </p:childTnLst>
                                </p:cTn>
                              </p:par>
                              <p:par>
                                <p:cTn id="51" presetID="16" presetClass="entr" presetSubtype="21" fill="hold" grpId="0" nodeType="withEffect">
                                  <p:stCondLst>
                                    <p:cond delay="400"/>
                                  </p:stCondLst>
                                  <p:childTnLst>
                                    <p:set>
                                      <p:cBhvr>
                                        <p:cTn id="52" dur="1" fill="hold">
                                          <p:stCondLst>
                                            <p:cond delay="0"/>
                                          </p:stCondLst>
                                        </p:cTn>
                                        <p:tgtEl>
                                          <p:spTgt spid="652"/>
                                        </p:tgtEl>
                                        <p:attrNameLst>
                                          <p:attrName>style.visibility</p:attrName>
                                        </p:attrNameLst>
                                      </p:cBhvr>
                                      <p:to>
                                        <p:strVal val="visible"/>
                                      </p:to>
                                    </p:set>
                                    <p:animEffect transition="in" filter="barn(inVertical)">
                                      <p:cBhvr>
                                        <p:cTn id="53" dur="500"/>
                                        <p:tgtEl>
                                          <p:spTgt spid="652"/>
                                        </p:tgtEl>
                                      </p:cBhvr>
                                    </p:animEffect>
                                  </p:childTnLst>
                                </p:cTn>
                              </p:par>
                              <p:par>
                                <p:cTn id="54" presetID="16" presetClass="entr" presetSubtype="21" fill="hold" grpId="0" nodeType="withEffect">
                                  <p:stCondLst>
                                    <p:cond delay="400"/>
                                  </p:stCondLst>
                                  <p:childTnLst>
                                    <p:set>
                                      <p:cBhvr>
                                        <p:cTn id="55" dur="1" fill="hold">
                                          <p:stCondLst>
                                            <p:cond delay="0"/>
                                          </p:stCondLst>
                                        </p:cTn>
                                        <p:tgtEl>
                                          <p:spTgt spid="653"/>
                                        </p:tgtEl>
                                        <p:attrNameLst>
                                          <p:attrName>style.visibility</p:attrName>
                                        </p:attrNameLst>
                                      </p:cBhvr>
                                      <p:to>
                                        <p:strVal val="visible"/>
                                      </p:to>
                                    </p:set>
                                    <p:animEffect transition="in" filter="barn(inVertical)">
                                      <p:cBhvr>
                                        <p:cTn id="56" dur="500"/>
                                        <p:tgtEl>
                                          <p:spTgt spid="653"/>
                                        </p:tgtEl>
                                      </p:cBhvr>
                                    </p:animEffect>
                                  </p:childTnLst>
                                </p:cTn>
                              </p:par>
                              <p:par>
                                <p:cTn id="57" presetID="16" presetClass="entr" presetSubtype="21" fill="hold" grpId="0" nodeType="withEffect">
                                  <p:stCondLst>
                                    <p:cond delay="400"/>
                                  </p:stCondLst>
                                  <p:childTnLst>
                                    <p:set>
                                      <p:cBhvr>
                                        <p:cTn id="58" dur="1" fill="hold">
                                          <p:stCondLst>
                                            <p:cond delay="0"/>
                                          </p:stCondLst>
                                        </p:cTn>
                                        <p:tgtEl>
                                          <p:spTgt spid="647"/>
                                        </p:tgtEl>
                                        <p:attrNameLst>
                                          <p:attrName>style.visibility</p:attrName>
                                        </p:attrNameLst>
                                      </p:cBhvr>
                                      <p:to>
                                        <p:strVal val="visible"/>
                                      </p:to>
                                    </p:set>
                                    <p:animEffect transition="in" filter="barn(inVertical)">
                                      <p:cBhvr>
                                        <p:cTn id="59" dur="500"/>
                                        <p:tgtEl>
                                          <p:spTgt spid="647"/>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661"/>
                                        </p:tgtEl>
                                        <p:attrNameLst>
                                          <p:attrName>style.visibility</p:attrName>
                                        </p:attrNameLst>
                                      </p:cBhvr>
                                      <p:to>
                                        <p:strVal val="visible"/>
                                      </p:to>
                                    </p:set>
                                    <p:anim calcmode="lin" valueType="num">
                                      <p:cBhvr>
                                        <p:cTn id="64" dur="1000" fill="hold"/>
                                        <p:tgtEl>
                                          <p:spTgt spid="661"/>
                                        </p:tgtEl>
                                        <p:attrNameLst>
                                          <p:attrName>ppt_w</p:attrName>
                                        </p:attrNameLst>
                                      </p:cBhvr>
                                      <p:tavLst>
                                        <p:tav tm="0">
                                          <p:val>
                                            <p:fltVal val="0"/>
                                          </p:val>
                                        </p:tav>
                                        <p:tav tm="100000">
                                          <p:val>
                                            <p:strVal val="#ppt_w"/>
                                          </p:val>
                                        </p:tav>
                                      </p:tavLst>
                                    </p:anim>
                                    <p:anim calcmode="lin" valueType="num">
                                      <p:cBhvr>
                                        <p:cTn id="65" dur="1000" fill="hold"/>
                                        <p:tgtEl>
                                          <p:spTgt spid="661"/>
                                        </p:tgtEl>
                                        <p:attrNameLst>
                                          <p:attrName>ppt_h</p:attrName>
                                        </p:attrNameLst>
                                      </p:cBhvr>
                                      <p:tavLst>
                                        <p:tav tm="0">
                                          <p:val>
                                            <p:fltVal val="0"/>
                                          </p:val>
                                        </p:tav>
                                        <p:tav tm="100000">
                                          <p:val>
                                            <p:strVal val="#ppt_h"/>
                                          </p:val>
                                        </p:tav>
                                      </p:tavLst>
                                    </p:anim>
                                    <p:anim calcmode="lin" valueType="num">
                                      <p:cBhvr>
                                        <p:cTn id="66" dur="1000" fill="hold"/>
                                        <p:tgtEl>
                                          <p:spTgt spid="661"/>
                                        </p:tgtEl>
                                        <p:attrNameLst>
                                          <p:attrName>style.rotation</p:attrName>
                                        </p:attrNameLst>
                                      </p:cBhvr>
                                      <p:tavLst>
                                        <p:tav tm="0">
                                          <p:val>
                                            <p:fltVal val="90"/>
                                          </p:val>
                                        </p:tav>
                                        <p:tav tm="100000">
                                          <p:val>
                                            <p:fltVal val="0"/>
                                          </p:val>
                                        </p:tav>
                                      </p:tavLst>
                                    </p:anim>
                                    <p:animEffect transition="in" filter="fade">
                                      <p:cBhvr>
                                        <p:cTn id="67" dur="1000"/>
                                        <p:tgtEl>
                                          <p:spTgt spid="661"/>
                                        </p:tgtEl>
                                      </p:cBhvr>
                                    </p:animEffect>
                                  </p:childTnLst>
                                </p:cTn>
                              </p:par>
                              <p:par>
                                <p:cTn id="68" presetID="31" presetClass="entr" presetSubtype="0" fill="hold" nodeType="withEffect">
                                  <p:stCondLst>
                                    <p:cond delay="500"/>
                                  </p:stCondLst>
                                  <p:childTnLst>
                                    <p:set>
                                      <p:cBhvr>
                                        <p:cTn id="69" dur="1" fill="hold">
                                          <p:stCondLst>
                                            <p:cond delay="0"/>
                                          </p:stCondLst>
                                        </p:cTn>
                                        <p:tgtEl>
                                          <p:spTgt spid="669"/>
                                        </p:tgtEl>
                                        <p:attrNameLst>
                                          <p:attrName>style.visibility</p:attrName>
                                        </p:attrNameLst>
                                      </p:cBhvr>
                                      <p:to>
                                        <p:strVal val="visible"/>
                                      </p:to>
                                    </p:set>
                                    <p:anim calcmode="lin" valueType="num">
                                      <p:cBhvr>
                                        <p:cTn id="70" dur="1000" fill="hold"/>
                                        <p:tgtEl>
                                          <p:spTgt spid="669"/>
                                        </p:tgtEl>
                                        <p:attrNameLst>
                                          <p:attrName>ppt_w</p:attrName>
                                        </p:attrNameLst>
                                      </p:cBhvr>
                                      <p:tavLst>
                                        <p:tav tm="0">
                                          <p:val>
                                            <p:fltVal val="0"/>
                                          </p:val>
                                        </p:tav>
                                        <p:tav tm="100000">
                                          <p:val>
                                            <p:strVal val="#ppt_w"/>
                                          </p:val>
                                        </p:tav>
                                      </p:tavLst>
                                    </p:anim>
                                    <p:anim calcmode="lin" valueType="num">
                                      <p:cBhvr>
                                        <p:cTn id="71" dur="1000" fill="hold"/>
                                        <p:tgtEl>
                                          <p:spTgt spid="669"/>
                                        </p:tgtEl>
                                        <p:attrNameLst>
                                          <p:attrName>ppt_h</p:attrName>
                                        </p:attrNameLst>
                                      </p:cBhvr>
                                      <p:tavLst>
                                        <p:tav tm="0">
                                          <p:val>
                                            <p:fltVal val="0"/>
                                          </p:val>
                                        </p:tav>
                                        <p:tav tm="100000">
                                          <p:val>
                                            <p:strVal val="#ppt_h"/>
                                          </p:val>
                                        </p:tav>
                                      </p:tavLst>
                                    </p:anim>
                                    <p:anim calcmode="lin" valueType="num">
                                      <p:cBhvr>
                                        <p:cTn id="72" dur="1000" fill="hold"/>
                                        <p:tgtEl>
                                          <p:spTgt spid="669"/>
                                        </p:tgtEl>
                                        <p:attrNameLst>
                                          <p:attrName>style.rotation</p:attrName>
                                        </p:attrNameLst>
                                      </p:cBhvr>
                                      <p:tavLst>
                                        <p:tav tm="0">
                                          <p:val>
                                            <p:fltVal val="90"/>
                                          </p:val>
                                        </p:tav>
                                        <p:tav tm="100000">
                                          <p:val>
                                            <p:fltVal val="0"/>
                                          </p:val>
                                        </p:tav>
                                      </p:tavLst>
                                    </p:anim>
                                    <p:animEffect transition="in" filter="fade">
                                      <p:cBhvr>
                                        <p:cTn id="73" dur="1000"/>
                                        <p:tgtEl>
                                          <p:spTgt spid="669"/>
                                        </p:tgtEl>
                                      </p:cBhvr>
                                    </p:animEffect>
                                  </p:childTnLst>
                                </p:cTn>
                              </p:par>
                              <p:par>
                                <p:cTn id="74" presetID="31" presetClass="entr" presetSubtype="0" fill="hold" nodeType="withEffect">
                                  <p:stCondLst>
                                    <p:cond delay="600"/>
                                  </p:stCondLst>
                                  <p:childTnLst>
                                    <p:set>
                                      <p:cBhvr>
                                        <p:cTn id="75" dur="1" fill="hold">
                                          <p:stCondLst>
                                            <p:cond delay="0"/>
                                          </p:stCondLst>
                                        </p:cTn>
                                        <p:tgtEl>
                                          <p:spTgt spid="665"/>
                                        </p:tgtEl>
                                        <p:attrNameLst>
                                          <p:attrName>style.visibility</p:attrName>
                                        </p:attrNameLst>
                                      </p:cBhvr>
                                      <p:to>
                                        <p:strVal val="visible"/>
                                      </p:to>
                                    </p:set>
                                    <p:anim calcmode="lin" valueType="num">
                                      <p:cBhvr>
                                        <p:cTn id="76" dur="1000" fill="hold"/>
                                        <p:tgtEl>
                                          <p:spTgt spid="665"/>
                                        </p:tgtEl>
                                        <p:attrNameLst>
                                          <p:attrName>ppt_w</p:attrName>
                                        </p:attrNameLst>
                                      </p:cBhvr>
                                      <p:tavLst>
                                        <p:tav tm="0">
                                          <p:val>
                                            <p:fltVal val="0"/>
                                          </p:val>
                                        </p:tav>
                                        <p:tav tm="100000">
                                          <p:val>
                                            <p:strVal val="#ppt_w"/>
                                          </p:val>
                                        </p:tav>
                                      </p:tavLst>
                                    </p:anim>
                                    <p:anim calcmode="lin" valueType="num">
                                      <p:cBhvr>
                                        <p:cTn id="77" dur="1000" fill="hold"/>
                                        <p:tgtEl>
                                          <p:spTgt spid="665"/>
                                        </p:tgtEl>
                                        <p:attrNameLst>
                                          <p:attrName>ppt_h</p:attrName>
                                        </p:attrNameLst>
                                      </p:cBhvr>
                                      <p:tavLst>
                                        <p:tav tm="0">
                                          <p:val>
                                            <p:fltVal val="0"/>
                                          </p:val>
                                        </p:tav>
                                        <p:tav tm="100000">
                                          <p:val>
                                            <p:strVal val="#ppt_h"/>
                                          </p:val>
                                        </p:tav>
                                      </p:tavLst>
                                    </p:anim>
                                    <p:anim calcmode="lin" valueType="num">
                                      <p:cBhvr>
                                        <p:cTn id="78" dur="1000" fill="hold"/>
                                        <p:tgtEl>
                                          <p:spTgt spid="665"/>
                                        </p:tgtEl>
                                        <p:attrNameLst>
                                          <p:attrName>style.rotation</p:attrName>
                                        </p:attrNameLst>
                                      </p:cBhvr>
                                      <p:tavLst>
                                        <p:tav tm="0">
                                          <p:val>
                                            <p:fltVal val="90"/>
                                          </p:val>
                                        </p:tav>
                                        <p:tav tm="100000">
                                          <p:val>
                                            <p:fltVal val="0"/>
                                          </p:val>
                                        </p:tav>
                                      </p:tavLst>
                                    </p:anim>
                                    <p:animEffect transition="in" filter="fade">
                                      <p:cBhvr>
                                        <p:cTn id="79" dur="1000"/>
                                        <p:tgtEl>
                                          <p:spTgt spid="66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635"/>
                                        </p:tgtEl>
                                        <p:attrNameLst>
                                          <p:attrName>style.visibility</p:attrName>
                                        </p:attrNameLst>
                                      </p:cBhvr>
                                      <p:to>
                                        <p:strVal val="visible"/>
                                      </p:to>
                                    </p:set>
                                    <p:animEffect transition="in" filter="wipe(up)">
                                      <p:cBhvr>
                                        <p:cTn id="84" dur="500"/>
                                        <p:tgtEl>
                                          <p:spTgt spid="635"/>
                                        </p:tgtEl>
                                      </p:cBhvr>
                                    </p:animEffect>
                                  </p:childTnLst>
                                </p:cTn>
                              </p:par>
                              <p:par>
                                <p:cTn id="85" presetID="22" presetClass="entr" presetSubtype="1" fill="hold" nodeType="withEffect">
                                  <p:stCondLst>
                                    <p:cond delay="300"/>
                                  </p:stCondLst>
                                  <p:childTnLst>
                                    <p:set>
                                      <p:cBhvr>
                                        <p:cTn id="86" dur="1" fill="hold">
                                          <p:stCondLst>
                                            <p:cond delay="0"/>
                                          </p:stCondLst>
                                        </p:cTn>
                                        <p:tgtEl>
                                          <p:spTgt spid="654"/>
                                        </p:tgtEl>
                                        <p:attrNameLst>
                                          <p:attrName>style.visibility</p:attrName>
                                        </p:attrNameLst>
                                      </p:cBhvr>
                                      <p:to>
                                        <p:strVal val="visible"/>
                                      </p:to>
                                    </p:set>
                                    <p:animEffect transition="in" filter="wipe(up)">
                                      <p:cBhvr>
                                        <p:cTn id="87" dur="500"/>
                                        <p:tgtEl>
                                          <p:spTgt spid="654"/>
                                        </p:tgtEl>
                                      </p:cBhvr>
                                    </p:animEffect>
                                  </p:childTnLst>
                                </p:cTn>
                              </p:par>
                              <p:par>
                                <p:cTn id="88" presetID="22" presetClass="entr" presetSubtype="1" fill="hold" nodeType="withEffect">
                                  <p:stCondLst>
                                    <p:cond delay="600"/>
                                  </p:stCondLst>
                                  <p:childTnLst>
                                    <p:set>
                                      <p:cBhvr>
                                        <p:cTn id="89" dur="1" fill="hold">
                                          <p:stCondLst>
                                            <p:cond delay="0"/>
                                          </p:stCondLst>
                                        </p:cTn>
                                        <p:tgtEl>
                                          <p:spTgt spid="673"/>
                                        </p:tgtEl>
                                        <p:attrNameLst>
                                          <p:attrName>style.visibility</p:attrName>
                                        </p:attrNameLst>
                                      </p:cBhvr>
                                      <p:to>
                                        <p:strVal val="visible"/>
                                      </p:to>
                                    </p:set>
                                    <p:animEffect transition="in" filter="wipe(up)">
                                      <p:cBhvr>
                                        <p:cTn id="90" dur="500"/>
                                        <p:tgtEl>
                                          <p:spTgt spid="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 grpId="0"/>
      <p:bldP spid="642" grpId="0" animBg="1"/>
      <p:bldP spid="643" grpId="0"/>
      <p:bldP spid="644" grpId="0" animBg="1"/>
      <p:bldP spid="646" grpId="0" animBg="1"/>
      <p:bldP spid="647" grpId="0" animBg="1"/>
      <p:bldP spid="648" grpId="0"/>
      <p:bldP spid="649" grpId="0"/>
      <p:bldP spid="650" grpId="0"/>
      <p:bldP spid="651" grpId="0"/>
      <p:bldP spid="652" grpId="0"/>
      <p:bldP spid="6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617840" y="183809"/>
            <a:ext cx="4221110" cy="4221110"/>
            <a:chOff x="1008115" y="2542722"/>
            <a:chExt cx="1360493" cy="1360493"/>
          </a:xfrm>
        </p:grpSpPr>
        <p:grpSp>
          <p:nvGrpSpPr>
            <p:cNvPr id="20" name="组合 19"/>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20"/>
            <p:cNvSpPr txBox="1"/>
            <p:nvPr/>
          </p:nvSpPr>
          <p:spPr>
            <a:xfrm>
              <a:off x="1357180" y="2796039"/>
              <a:ext cx="59540" cy="267836"/>
            </a:xfrm>
            <a:prstGeom prst="rect">
              <a:avLst/>
            </a:prstGeom>
            <a:noFill/>
          </p:spPr>
          <p:txBody>
            <a:bodyPr wrap="none" rtlCol="0">
              <a:spAutoFit/>
            </a:bodyPr>
            <a:lstStyle/>
            <a:p>
              <a:endParaRPr lang="zh-CN" altLang="en-US" sz="4800" dirty="0">
                <a:latin typeface="Watford DB" pitchFamily="2" charset="0"/>
                <a:ea typeface="造字工房劲黑（非商用）常规体" pitchFamily="50" charset="-122"/>
              </a:endParaRPr>
            </a:p>
          </p:txBody>
        </p:sp>
      </p:grpSp>
      <p:sp>
        <p:nvSpPr>
          <p:cNvPr id="24" name="TextBox 23"/>
          <p:cNvSpPr txBox="1"/>
          <p:nvPr/>
        </p:nvSpPr>
        <p:spPr>
          <a:xfrm>
            <a:off x="3023162" y="2408949"/>
            <a:ext cx="3262432" cy="707886"/>
          </a:xfrm>
          <a:prstGeom prst="rect">
            <a:avLst/>
          </a:prstGeom>
          <a:noFill/>
          <a:ln>
            <a:noFill/>
          </a:ln>
        </p:spPr>
        <p:txBody>
          <a:bodyPr wrap="none" rtlCol="0">
            <a:spAutoFit/>
          </a:bodyPr>
          <a:lstStyle/>
          <a:p>
            <a:r>
              <a:rPr lang="zh-CN" altLang="en-US" sz="4000" dirty="0" smtClean="0">
                <a:solidFill>
                  <a:srgbClr val="005A9E"/>
                </a:solidFill>
                <a:latin typeface="方正大黑简体" panose="02010601030101010101" pitchFamily="2" charset="-122"/>
                <a:ea typeface="方正大黑简体" panose="02010601030101010101" pitchFamily="2" charset="-122"/>
              </a:rPr>
              <a:t>谢谢您的观看</a:t>
            </a:r>
            <a:endParaRPr lang="zh-CN" altLang="en-US" sz="4000" dirty="0">
              <a:solidFill>
                <a:srgbClr val="005A9E"/>
              </a:solidFill>
              <a:latin typeface="方正大黑简体" panose="02010601030101010101" pitchFamily="2" charset="-122"/>
              <a:ea typeface="方正大黑简体" panose="02010601030101010101" pitchFamily="2" charset="-122"/>
            </a:endParaRPr>
          </a:p>
        </p:txBody>
      </p:sp>
      <p:cxnSp>
        <p:nvCxnSpPr>
          <p:cNvPr id="25" name="直接连接符 24"/>
          <p:cNvCxnSpPr/>
          <p:nvPr/>
        </p:nvCxnSpPr>
        <p:spPr>
          <a:xfrm>
            <a:off x="3190875" y="2332464"/>
            <a:ext cx="306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190874" y="2379651"/>
            <a:ext cx="306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445884" y="1253336"/>
            <a:ext cx="2460930" cy="1323439"/>
          </a:xfrm>
          <a:prstGeom prst="rect">
            <a:avLst/>
          </a:prstGeom>
          <a:noFill/>
        </p:spPr>
        <p:txBody>
          <a:bodyPr wrap="none" rtlCol="0">
            <a:spAutoFit/>
          </a:bodyPr>
          <a:lstStyle/>
          <a:p>
            <a:r>
              <a:rPr lang="en-US" altLang="zh-CN" sz="8000" dirty="0" smtClean="0">
                <a:solidFill>
                  <a:schemeClr val="tx1">
                    <a:lumMod val="65000"/>
                    <a:lumOff val="35000"/>
                  </a:schemeClr>
                </a:solidFill>
                <a:latin typeface="方正大黑简体" panose="02010601030101010101" pitchFamily="2" charset="-122"/>
                <a:ea typeface="方正大黑简体" panose="02010601030101010101" pitchFamily="2" charset="-122"/>
              </a:rPr>
              <a:t>2016</a:t>
            </a:r>
            <a:endParaRPr lang="zh-CN" altLang="en-US" sz="80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28" name="椭圆 27"/>
          <p:cNvSpPr/>
          <p:nvPr/>
        </p:nvSpPr>
        <p:spPr>
          <a:xfrm>
            <a:off x="4822700" y="3747640"/>
            <a:ext cx="500908" cy="500908"/>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965030" y="3971951"/>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799913" y="3972310"/>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503579" y="4090649"/>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423168" y="3976970"/>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309894" y="3969465"/>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800928" y="4100872"/>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4097983" y="4004076"/>
            <a:ext cx="250454" cy="250454"/>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974631" y="3970669"/>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399206" y="3978724"/>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07392" y="4027860"/>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148391" y="3788166"/>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318009" y="4101156"/>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754005" y="3824263"/>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453681" y="3916110"/>
            <a:ext cx="322151" cy="322151"/>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323608" y="3968847"/>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454517" y="3972180"/>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169307" y="4103412"/>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019999" y="3788909"/>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938294" y="4025243"/>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441140" y="3831458"/>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978110" y="3962886"/>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 presetClass="entr" presetSubtype="9" fill="hold" grpId="0" nodeType="afterEffect">
                                  <p:stCondLst>
                                    <p:cond delay="0"/>
                                  </p:stCondLst>
                                  <p:iterate type="lt">
                                    <p:tmPct val="15000"/>
                                  </p:iterate>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0-#ppt_w/2"/>
                                          </p:val>
                                        </p:tav>
                                        <p:tav tm="100000">
                                          <p:val>
                                            <p:strVal val="#ppt_x"/>
                                          </p:val>
                                        </p:tav>
                                      </p:tavLst>
                                    </p:anim>
                                    <p:anim calcmode="lin" valueType="num">
                                      <p:cBhvr additive="base">
                                        <p:cTn id="14" dur="500" fill="hold"/>
                                        <p:tgtEl>
                                          <p:spTgt spid="24"/>
                                        </p:tgtEl>
                                        <p:attrNameLst>
                                          <p:attrName>ppt_y</p:attrName>
                                        </p:attrNameLst>
                                      </p:cBhvr>
                                      <p:tavLst>
                                        <p:tav tm="0">
                                          <p:val>
                                            <p:strVal val="0-#ppt_h/2"/>
                                          </p:val>
                                        </p:tav>
                                        <p:tav tm="100000">
                                          <p:val>
                                            <p:strVal val="#ppt_y"/>
                                          </p:val>
                                        </p:tav>
                                      </p:tavLst>
                                    </p:anim>
                                  </p:childTnLst>
                                </p:cTn>
                              </p:par>
                            </p:childTnLst>
                          </p:cTn>
                        </p:par>
                        <p:par>
                          <p:cTn id="15" fill="hold">
                            <p:stCondLst>
                              <p:cond delay="1375"/>
                            </p:stCondLst>
                            <p:childTnLst>
                              <p:par>
                                <p:cTn id="16" presetID="53" presetClass="entr" presetSubtype="16"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53" presetClass="entr" presetSubtype="16" fill="hold" grpId="0" nodeType="withEffect">
                                  <p:stCondLst>
                                    <p:cond delay="40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Effect transition="in" filter="fade">
                                      <p:cBhvr>
                                        <p:cTn id="60" dur="500"/>
                                        <p:tgtEl>
                                          <p:spTgt spid="36"/>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37"/>
                                        </p:tgtEl>
                                        <p:attrNameLst>
                                          <p:attrName>style.visibility</p:attrName>
                                        </p:attrNameLst>
                                      </p:cBhvr>
                                      <p:to>
                                        <p:strVal val="visible"/>
                                      </p:to>
                                    </p:set>
                                    <p:anim calcmode="lin" valueType="num">
                                      <p:cBhvr>
                                        <p:cTn id="63" dur="500" fill="hold"/>
                                        <p:tgtEl>
                                          <p:spTgt spid="37"/>
                                        </p:tgtEl>
                                        <p:attrNameLst>
                                          <p:attrName>ppt_w</p:attrName>
                                        </p:attrNameLst>
                                      </p:cBhvr>
                                      <p:tavLst>
                                        <p:tav tm="0">
                                          <p:val>
                                            <p:fltVal val="0"/>
                                          </p:val>
                                        </p:tav>
                                        <p:tav tm="100000">
                                          <p:val>
                                            <p:strVal val="#ppt_w"/>
                                          </p:val>
                                        </p:tav>
                                      </p:tavLst>
                                    </p:anim>
                                    <p:anim calcmode="lin" valueType="num">
                                      <p:cBhvr>
                                        <p:cTn id="64" dur="500" fill="hold"/>
                                        <p:tgtEl>
                                          <p:spTgt spid="37"/>
                                        </p:tgtEl>
                                        <p:attrNameLst>
                                          <p:attrName>ppt_h</p:attrName>
                                        </p:attrNameLst>
                                      </p:cBhvr>
                                      <p:tavLst>
                                        <p:tav tm="0">
                                          <p:val>
                                            <p:fltVal val="0"/>
                                          </p:val>
                                        </p:tav>
                                        <p:tav tm="100000">
                                          <p:val>
                                            <p:strVal val="#ppt_h"/>
                                          </p:val>
                                        </p:tav>
                                      </p:tavLst>
                                    </p:anim>
                                    <p:animEffect transition="in" filter="fade">
                                      <p:cBhvr>
                                        <p:cTn id="65" dur="500"/>
                                        <p:tgtEl>
                                          <p:spTgt spid="37"/>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p:cTn id="68" dur="500" fill="hold"/>
                                        <p:tgtEl>
                                          <p:spTgt spid="38"/>
                                        </p:tgtEl>
                                        <p:attrNameLst>
                                          <p:attrName>ppt_w</p:attrName>
                                        </p:attrNameLst>
                                      </p:cBhvr>
                                      <p:tavLst>
                                        <p:tav tm="0">
                                          <p:val>
                                            <p:fltVal val="0"/>
                                          </p:val>
                                        </p:tav>
                                        <p:tav tm="100000">
                                          <p:val>
                                            <p:strVal val="#ppt_w"/>
                                          </p:val>
                                        </p:tav>
                                      </p:tavLst>
                                    </p:anim>
                                    <p:anim calcmode="lin" valueType="num">
                                      <p:cBhvr>
                                        <p:cTn id="69" dur="500" fill="hold"/>
                                        <p:tgtEl>
                                          <p:spTgt spid="38"/>
                                        </p:tgtEl>
                                        <p:attrNameLst>
                                          <p:attrName>ppt_h</p:attrName>
                                        </p:attrNameLst>
                                      </p:cBhvr>
                                      <p:tavLst>
                                        <p:tav tm="0">
                                          <p:val>
                                            <p:fltVal val="0"/>
                                          </p:val>
                                        </p:tav>
                                        <p:tav tm="100000">
                                          <p:val>
                                            <p:strVal val="#ppt_h"/>
                                          </p:val>
                                        </p:tav>
                                      </p:tavLst>
                                    </p:anim>
                                    <p:animEffect transition="in" filter="fade">
                                      <p:cBhvr>
                                        <p:cTn id="70" dur="500"/>
                                        <p:tgtEl>
                                          <p:spTgt spid="38"/>
                                        </p:tgtEl>
                                      </p:cBhvr>
                                    </p:animEffect>
                                  </p:childTnLst>
                                </p:cTn>
                              </p:par>
                              <p:par>
                                <p:cTn id="71" presetID="53" presetClass="entr" presetSubtype="16" fill="hold" grpId="0" nodeType="withEffect">
                                  <p:stCondLst>
                                    <p:cond delay="400"/>
                                  </p:stCondLst>
                                  <p:childTnLst>
                                    <p:set>
                                      <p:cBhvr>
                                        <p:cTn id="72" dur="1" fill="hold">
                                          <p:stCondLst>
                                            <p:cond delay="0"/>
                                          </p:stCondLst>
                                        </p:cTn>
                                        <p:tgtEl>
                                          <p:spTgt spid="39"/>
                                        </p:tgtEl>
                                        <p:attrNameLst>
                                          <p:attrName>style.visibility</p:attrName>
                                        </p:attrNameLst>
                                      </p:cBhvr>
                                      <p:to>
                                        <p:strVal val="visible"/>
                                      </p:to>
                                    </p:set>
                                    <p:anim calcmode="lin" valueType="num">
                                      <p:cBhvr>
                                        <p:cTn id="73" dur="500" fill="hold"/>
                                        <p:tgtEl>
                                          <p:spTgt spid="39"/>
                                        </p:tgtEl>
                                        <p:attrNameLst>
                                          <p:attrName>ppt_w</p:attrName>
                                        </p:attrNameLst>
                                      </p:cBhvr>
                                      <p:tavLst>
                                        <p:tav tm="0">
                                          <p:val>
                                            <p:fltVal val="0"/>
                                          </p:val>
                                        </p:tav>
                                        <p:tav tm="100000">
                                          <p:val>
                                            <p:strVal val="#ppt_w"/>
                                          </p:val>
                                        </p:tav>
                                      </p:tavLst>
                                    </p:anim>
                                    <p:anim calcmode="lin" valueType="num">
                                      <p:cBhvr>
                                        <p:cTn id="74" dur="500" fill="hold"/>
                                        <p:tgtEl>
                                          <p:spTgt spid="39"/>
                                        </p:tgtEl>
                                        <p:attrNameLst>
                                          <p:attrName>ppt_h</p:attrName>
                                        </p:attrNameLst>
                                      </p:cBhvr>
                                      <p:tavLst>
                                        <p:tav tm="0">
                                          <p:val>
                                            <p:fltVal val="0"/>
                                          </p:val>
                                        </p:tav>
                                        <p:tav tm="100000">
                                          <p:val>
                                            <p:strVal val="#ppt_h"/>
                                          </p:val>
                                        </p:tav>
                                      </p:tavLst>
                                    </p:anim>
                                    <p:animEffect transition="in" filter="fade">
                                      <p:cBhvr>
                                        <p:cTn id="75" dur="500"/>
                                        <p:tgtEl>
                                          <p:spTgt spid="39"/>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fltVal val="0"/>
                                          </p:val>
                                        </p:tav>
                                        <p:tav tm="100000">
                                          <p:val>
                                            <p:strVal val="#ppt_w"/>
                                          </p:val>
                                        </p:tav>
                                      </p:tavLst>
                                    </p:anim>
                                    <p:anim calcmode="lin" valueType="num">
                                      <p:cBhvr>
                                        <p:cTn id="79" dur="500" fill="hold"/>
                                        <p:tgtEl>
                                          <p:spTgt spid="40"/>
                                        </p:tgtEl>
                                        <p:attrNameLst>
                                          <p:attrName>ppt_h</p:attrName>
                                        </p:attrNameLst>
                                      </p:cBhvr>
                                      <p:tavLst>
                                        <p:tav tm="0">
                                          <p:val>
                                            <p:fltVal val="0"/>
                                          </p:val>
                                        </p:tav>
                                        <p:tav tm="100000">
                                          <p:val>
                                            <p:strVal val="#ppt_h"/>
                                          </p:val>
                                        </p:tav>
                                      </p:tavLst>
                                    </p:anim>
                                    <p:animEffect transition="in" filter="fade">
                                      <p:cBhvr>
                                        <p:cTn id="80" dur="500"/>
                                        <p:tgtEl>
                                          <p:spTgt spid="40"/>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41"/>
                                        </p:tgtEl>
                                        <p:attrNameLst>
                                          <p:attrName>style.visibility</p:attrName>
                                        </p:attrNameLst>
                                      </p:cBhvr>
                                      <p:to>
                                        <p:strVal val="visible"/>
                                      </p:to>
                                    </p:set>
                                    <p:anim calcmode="lin" valueType="num">
                                      <p:cBhvr>
                                        <p:cTn id="83" dur="500" fill="hold"/>
                                        <p:tgtEl>
                                          <p:spTgt spid="41"/>
                                        </p:tgtEl>
                                        <p:attrNameLst>
                                          <p:attrName>ppt_w</p:attrName>
                                        </p:attrNameLst>
                                      </p:cBhvr>
                                      <p:tavLst>
                                        <p:tav tm="0">
                                          <p:val>
                                            <p:fltVal val="0"/>
                                          </p:val>
                                        </p:tav>
                                        <p:tav tm="100000">
                                          <p:val>
                                            <p:strVal val="#ppt_w"/>
                                          </p:val>
                                        </p:tav>
                                      </p:tavLst>
                                    </p:anim>
                                    <p:anim calcmode="lin" valueType="num">
                                      <p:cBhvr>
                                        <p:cTn id="84" dur="500" fill="hold"/>
                                        <p:tgtEl>
                                          <p:spTgt spid="41"/>
                                        </p:tgtEl>
                                        <p:attrNameLst>
                                          <p:attrName>ppt_h</p:attrName>
                                        </p:attrNameLst>
                                      </p:cBhvr>
                                      <p:tavLst>
                                        <p:tav tm="0">
                                          <p:val>
                                            <p:fltVal val="0"/>
                                          </p:val>
                                        </p:tav>
                                        <p:tav tm="100000">
                                          <p:val>
                                            <p:strVal val="#ppt_h"/>
                                          </p:val>
                                        </p:tav>
                                      </p:tavLst>
                                    </p:anim>
                                    <p:animEffect transition="in" filter="fade">
                                      <p:cBhvr>
                                        <p:cTn id="85" dur="500"/>
                                        <p:tgtEl>
                                          <p:spTgt spid="41"/>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 calcmode="lin" valueType="num">
                                      <p:cBhvr>
                                        <p:cTn id="88" dur="500" fill="hold"/>
                                        <p:tgtEl>
                                          <p:spTgt spid="42"/>
                                        </p:tgtEl>
                                        <p:attrNameLst>
                                          <p:attrName>ppt_w</p:attrName>
                                        </p:attrNameLst>
                                      </p:cBhvr>
                                      <p:tavLst>
                                        <p:tav tm="0">
                                          <p:val>
                                            <p:fltVal val="0"/>
                                          </p:val>
                                        </p:tav>
                                        <p:tav tm="100000">
                                          <p:val>
                                            <p:strVal val="#ppt_w"/>
                                          </p:val>
                                        </p:tav>
                                      </p:tavLst>
                                    </p:anim>
                                    <p:anim calcmode="lin" valueType="num">
                                      <p:cBhvr>
                                        <p:cTn id="89" dur="500" fill="hold"/>
                                        <p:tgtEl>
                                          <p:spTgt spid="42"/>
                                        </p:tgtEl>
                                        <p:attrNameLst>
                                          <p:attrName>ppt_h</p:attrName>
                                        </p:attrNameLst>
                                      </p:cBhvr>
                                      <p:tavLst>
                                        <p:tav tm="0">
                                          <p:val>
                                            <p:fltVal val="0"/>
                                          </p:val>
                                        </p:tav>
                                        <p:tav tm="100000">
                                          <p:val>
                                            <p:strVal val="#ppt_h"/>
                                          </p:val>
                                        </p:tav>
                                      </p:tavLst>
                                    </p:anim>
                                    <p:animEffect transition="in" filter="fade">
                                      <p:cBhvr>
                                        <p:cTn id="90" dur="500"/>
                                        <p:tgtEl>
                                          <p:spTgt spid="42"/>
                                        </p:tgtEl>
                                      </p:cBhvr>
                                    </p:animEffect>
                                  </p:childTnLst>
                                </p:cTn>
                              </p:par>
                              <p:par>
                                <p:cTn id="91" presetID="53" presetClass="entr" presetSubtype="16" fill="hold" grpId="0" nodeType="withEffect">
                                  <p:stCondLst>
                                    <p:cond delay="400"/>
                                  </p:stCondLst>
                                  <p:childTnLst>
                                    <p:set>
                                      <p:cBhvr>
                                        <p:cTn id="92" dur="1" fill="hold">
                                          <p:stCondLst>
                                            <p:cond delay="0"/>
                                          </p:stCondLst>
                                        </p:cTn>
                                        <p:tgtEl>
                                          <p:spTgt spid="43"/>
                                        </p:tgtEl>
                                        <p:attrNameLst>
                                          <p:attrName>style.visibility</p:attrName>
                                        </p:attrNameLst>
                                      </p:cBhvr>
                                      <p:to>
                                        <p:strVal val="visible"/>
                                      </p:to>
                                    </p:set>
                                    <p:anim calcmode="lin" valueType="num">
                                      <p:cBhvr>
                                        <p:cTn id="93" dur="500" fill="hold"/>
                                        <p:tgtEl>
                                          <p:spTgt spid="43"/>
                                        </p:tgtEl>
                                        <p:attrNameLst>
                                          <p:attrName>ppt_w</p:attrName>
                                        </p:attrNameLst>
                                      </p:cBhvr>
                                      <p:tavLst>
                                        <p:tav tm="0">
                                          <p:val>
                                            <p:fltVal val="0"/>
                                          </p:val>
                                        </p:tav>
                                        <p:tav tm="100000">
                                          <p:val>
                                            <p:strVal val="#ppt_w"/>
                                          </p:val>
                                        </p:tav>
                                      </p:tavLst>
                                    </p:anim>
                                    <p:anim calcmode="lin" valueType="num">
                                      <p:cBhvr>
                                        <p:cTn id="94" dur="500" fill="hold"/>
                                        <p:tgtEl>
                                          <p:spTgt spid="43"/>
                                        </p:tgtEl>
                                        <p:attrNameLst>
                                          <p:attrName>ppt_h</p:attrName>
                                        </p:attrNameLst>
                                      </p:cBhvr>
                                      <p:tavLst>
                                        <p:tav tm="0">
                                          <p:val>
                                            <p:fltVal val="0"/>
                                          </p:val>
                                        </p:tav>
                                        <p:tav tm="100000">
                                          <p:val>
                                            <p:strVal val="#ppt_h"/>
                                          </p:val>
                                        </p:tav>
                                      </p:tavLst>
                                    </p:anim>
                                    <p:animEffect transition="in" filter="fade">
                                      <p:cBhvr>
                                        <p:cTn id="95" dur="500"/>
                                        <p:tgtEl>
                                          <p:spTgt spid="43"/>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44"/>
                                        </p:tgtEl>
                                        <p:attrNameLst>
                                          <p:attrName>style.visibility</p:attrName>
                                        </p:attrNameLst>
                                      </p:cBhvr>
                                      <p:to>
                                        <p:strVal val="visible"/>
                                      </p:to>
                                    </p:set>
                                    <p:anim calcmode="lin" valueType="num">
                                      <p:cBhvr>
                                        <p:cTn id="98" dur="500" fill="hold"/>
                                        <p:tgtEl>
                                          <p:spTgt spid="44"/>
                                        </p:tgtEl>
                                        <p:attrNameLst>
                                          <p:attrName>ppt_w</p:attrName>
                                        </p:attrNameLst>
                                      </p:cBhvr>
                                      <p:tavLst>
                                        <p:tav tm="0">
                                          <p:val>
                                            <p:fltVal val="0"/>
                                          </p:val>
                                        </p:tav>
                                        <p:tav tm="100000">
                                          <p:val>
                                            <p:strVal val="#ppt_w"/>
                                          </p:val>
                                        </p:tav>
                                      </p:tavLst>
                                    </p:anim>
                                    <p:anim calcmode="lin" valueType="num">
                                      <p:cBhvr>
                                        <p:cTn id="99" dur="500" fill="hold"/>
                                        <p:tgtEl>
                                          <p:spTgt spid="44"/>
                                        </p:tgtEl>
                                        <p:attrNameLst>
                                          <p:attrName>ppt_h</p:attrName>
                                        </p:attrNameLst>
                                      </p:cBhvr>
                                      <p:tavLst>
                                        <p:tav tm="0">
                                          <p:val>
                                            <p:fltVal val="0"/>
                                          </p:val>
                                        </p:tav>
                                        <p:tav tm="100000">
                                          <p:val>
                                            <p:strVal val="#ppt_h"/>
                                          </p:val>
                                        </p:tav>
                                      </p:tavLst>
                                    </p:anim>
                                    <p:animEffect transition="in" filter="fade">
                                      <p:cBhvr>
                                        <p:cTn id="100" dur="500"/>
                                        <p:tgtEl>
                                          <p:spTgt spid="44"/>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p:cTn id="103" dur="500" fill="hold"/>
                                        <p:tgtEl>
                                          <p:spTgt spid="45"/>
                                        </p:tgtEl>
                                        <p:attrNameLst>
                                          <p:attrName>ppt_w</p:attrName>
                                        </p:attrNameLst>
                                      </p:cBhvr>
                                      <p:tavLst>
                                        <p:tav tm="0">
                                          <p:val>
                                            <p:fltVal val="0"/>
                                          </p:val>
                                        </p:tav>
                                        <p:tav tm="100000">
                                          <p:val>
                                            <p:strVal val="#ppt_w"/>
                                          </p:val>
                                        </p:tav>
                                      </p:tavLst>
                                    </p:anim>
                                    <p:anim calcmode="lin" valueType="num">
                                      <p:cBhvr>
                                        <p:cTn id="104" dur="500" fill="hold"/>
                                        <p:tgtEl>
                                          <p:spTgt spid="45"/>
                                        </p:tgtEl>
                                        <p:attrNameLst>
                                          <p:attrName>ppt_h</p:attrName>
                                        </p:attrNameLst>
                                      </p:cBhvr>
                                      <p:tavLst>
                                        <p:tav tm="0">
                                          <p:val>
                                            <p:fltVal val="0"/>
                                          </p:val>
                                        </p:tav>
                                        <p:tav tm="100000">
                                          <p:val>
                                            <p:strVal val="#ppt_h"/>
                                          </p:val>
                                        </p:tav>
                                      </p:tavLst>
                                    </p:anim>
                                    <p:animEffect transition="in" filter="fade">
                                      <p:cBhvr>
                                        <p:cTn id="105" dur="500"/>
                                        <p:tgtEl>
                                          <p:spTgt spid="45"/>
                                        </p:tgtEl>
                                      </p:cBhvr>
                                    </p:animEffect>
                                  </p:childTnLst>
                                </p:cTn>
                              </p:par>
                              <p:par>
                                <p:cTn id="106" presetID="53" presetClass="entr" presetSubtype="16" fill="hold" grpId="0" nodeType="withEffect">
                                  <p:stCondLst>
                                    <p:cond delay="400"/>
                                  </p:stCondLst>
                                  <p:childTnLst>
                                    <p:set>
                                      <p:cBhvr>
                                        <p:cTn id="107" dur="1" fill="hold">
                                          <p:stCondLst>
                                            <p:cond delay="0"/>
                                          </p:stCondLst>
                                        </p:cTn>
                                        <p:tgtEl>
                                          <p:spTgt spid="46"/>
                                        </p:tgtEl>
                                        <p:attrNameLst>
                                          <p:attrName>style.visibility</p:attrName>
                                        </p:attrNameLst>
                                      </p:cBhvr>
                                      <p:to>
                                        <p:strVal val="visible"/>
                                      </p:to>
                                    </p:set>
                                    <p:anim calcmode="lin" valueType="num">
                                      <p:cBhvr>
                                        <p:cTn id="108" dur="500" fill="hold"/>
                                        <p:tgtEl>
                                          <p:spTgt spid="46"/>
                                        </p:tgtEl>
                                        <p:attrNameLst>
                                          <p:attrName>ppt_w</p:attrName>
                                        </p:attrNameLst>
                                      </p:cBhvr>
                                      <p:tavLst>
                                        <p:tav tm="0">
                                          <p:val>
                                            <p:fltVal val="0"/>
                                          </p:val>
                                        </p:tav>
                                        <p:tav tm="100000">
                                          <p:val>
                                            <p:strVal val="#ppt_w"/>
                                          </p:val>
                                        </p:tav>
                                      </p:tavLst>
                                    </p:anim>
                                    <p:anim calcmode="lin" valueType="num">
                                      <p:cBhvr>
                                        <p:cTn id="109" dur="500" fill="hold"/>
                                        <p:tgtEl>
                                          <p:spTgt spid="46"/>
                                        </p:tgtEl>
                                        <p:attrNameLst>
                                          <p:attrName>ppt_h</p:attrName>
                                        </p:attrNameLst>
                                      </p:cBhvr>
                                      <p:tavLst>
                                        <p:tav tm="0">
                                          <p:val>
                                            <p:fltVal val="0"/>
                                          </p:val>
                                        </p:tav>
                                        <p:tav tm="100000">
                                          <p:val>
                                            <p:strVal val="#ppt_h"/>
                                          </p:val>
                                        </p:tav>
                                      </p:tavLst>
                                    </p:anim>
                                    <p:animEffect transition="in" filter="fade">
                                      <p:cBhvr>
                                        <p:cTn id="110" dur="500"/>
                                        <p:tgtEl>
                                          <p:spTgt spid="46"/>
                                        </p:tgtEl>
                                      </p:cBhvr>
                                    </p:animEffect>
                                  </p:childTnLst>
                                </p:cTn>
                              </p:par>
                              <p:par>
                                <p:cTn id="111" presetID="53" presetClass="entr" presetSubtype="16" fill="hold" grpId="0" nodeType="withEffect">
                                  <p:stCondLst>
                                    <p:cond delay="200"/>
                                  </p:stCondLst>
                                  <p:childTnLst>
                                    <p:set>
                                      <p:cBhvr>
                                        <p:cTn id="112" dur="1" fill="hold">
                                          <p:stCondLst>
                                            <p:cond delay="0"/>
                                          </p:stCondLst>
                                        </p:cTn>
                                        <p:tgtEl>
                                          <p:spTgt spid="47"/>
                                        </p:tgtEl>
                                        <p:attrNameLst>
                                          <p:attrName>style.visibility</p:attrName>
                                        </p:attrNameLst>
                                      </p:cBhvr>
                                      <p:to>
                                        <p:strVal val="visible"/>
                                      </p:to>
                                    </p:set>
                                    <p:anim calcmode="lin" valueType="num">
                                      <p:cBhvr>
                                        <p:cTn id="113" dur="500" fill="hold"/>
                                        <p:tgtEl>
                                          <p:spTgt spid="47"/>
                                        </p:tgtEl>
                                        <p:attrNameLst>
                                          <p:attrName>ppt_w</p:attrName>
                                        </p:attrNameLst>
                                      </p:cBhvr>
                                      <p:tavLst>
                                        <p:tav tm="0">
                                          <p:val>
                                            <p:fltVal val="0"/>
                                          </p:val>
                                        </p:tav>
                                        <p:tav tm="100000">
                                          <p:val>
                                            <p:strVal val="#ppt_w"/>
                                          </p:val>
                                        </p:tav>
                                      </p:tavLst>
                                    </p:anim>
                                    <p:anim calcmode="lin" valueType="num">
                                      <p:cBhvr>
                                        <p:cTn id="114" dur="500" fill="hold"/>
                                        <p:tgtEl>
                                          <p:spTgt spid="47"/>
                                        </p:tgtEl>
                                        <p:attrNameLst>
                                          <p:attrName>ppt_h</p:attrName>
                                        </p:attrNameLst>
                                      </p:cBhvr>
                                      <p:tavLst>
                                        <p:tav tm="0">
                                          <p:val>
                                            <p:fltVal val="0"/>
                                          </p:val>
                                        </p:tav>
                                        <p:tav tm="100000">
                                          <p:val>
                                            <p:strVal val="#ppt_h"/>
                                          </p:val>
                                        </p:tav>
                                      </p:tavLst>
                                    </p:anim>
                                    <p:animEffect transition="in" filter="fade">
                                      <p:cBhvr>
                                        <p:cTn id="115" dur="500"/>
                                        <p:tgtEl>
                                          <p:spTgt spid="47"/>
                                        </p:tgtEl>
                                      </p:cBhvr>
                                    </p:animEffect>
                                  </p:childTnLst>
                                </p:cTn>
                              </p:par>
                              <p:par>
                                <p:cTn id="116" presetID="53" presetClass="entr" presetSubtype="16" fill="hold" grpId="0" nodeType="withEffect">
                                  <p:stCondLst>
                                    <p:cond delay="200"/>
                                  </p:stCondLst>
                                  <p:childTnLst>
                                    <p:set>
                                      <p:cBhvr>
                                        <p:cTn id="117" dur="1" fill="hold">
                                          <p:stCondLst>
                                            <p:cond delay="0"/>
                                          </p:stCondLst>
                                        </p:cTn>
                                        <p:tgtEl>
                                          <p:spTgt spid="48"/>
                                        </p:tgtEl>
                                        <p:attrNameLst>
                                          <p:attrName>style.visibility</p:attrName>
                                        </p:attrNameLst>
                                      </p:cBhvr>
                                      <p:to>
                                        <p:strVal val="visible"/>
                                      </p:to>
                                    </p:set>
                                    <p:anim calcmode="lin" valueType="num">
                                      <p:cBhvr>
                                        <p:cTn id="118" dur="500" fill="hold"/>
                                        <p:tgtEl>
                                          <p:spTgt spid="48"/>
                                        </p:tgtEl>
                                        <p:attrNameLst>
                                          <p:attrName>ppt_w</p:attrName>
                                        </p:attrNameLst>
                                      </p:cBhvr>
                                      <p:tavLst>
                                        <p:tav tm="0">
                                          <p:val>
                                            <p:fltVal val="0"/>
                                          </p:val>
                                        </p:tav>
                                        <p:tav tm="100000">
                                          <p:val>
                                            <p:strVal val="#ppt_w"/>
                                          </p:val>
                                        </p:tav>
                                      </p:tavLst>
                                    </p:anim>
                                    <p:anim calcmode="lin" valueType="num">
                                      <p:cBhvr>
                                        <p:cTn id="119" dur="500" fill="hold"/>
                                        <p:tgtEl>
                                          <p:spTgt spid="48"/>
                                        </p:tgtEl>
                                        <p:attrNameLst>
                                          <p:attrName>ppt_h</p:attrName>
                                        </p:attrNameLst>
                                      </p:cBhvr>
                                      <p:tavLst>
                                        <p:tav tm="0">
                                          <p:val>
                                            <p:fltVal val="0"/>
                                          </p:val>
                                        </p:tav>
                                        <p:tav tm="100000">
                                          <p:val>
                                            <p:strVal val="#ppt_h"/>
                                          </p:val>
                                        </p:tav>
                                      </p:tavLst>
                                    </p:anim>
                                    <p:animEffect transition="in" filter="fade">
                                      <p:cBhvr>
                                        <p:cTn id="120" dur="500"/>
                                        <p:tgtEl>
                                          <p:spTgt spid="48"/>
                                        </p:tgtEl>
                                      </p:cBhvr>
                                    </p:animEffect>
                                  </p:childTnLst>
                                </p:cTn>
                              </p:par>
                              <p:par>
                                <p:cTn id="121" presetID="53" presetClass="entr" presetSubtype="16" fill="hold" grpId="0" nodeType="withEffect">
                                  <p:stCondLst>
                                    <p:cond delay="200"/>
                                  </p:stCondLst>
                                  <p:childTnLst>
                                    <p:set>
                                      <p:cBhvr>
                                        <p:cTn id="122" dur="1" fill="hold">
                                          <p:stCondLst>
                                            <p:cond delay="0"/>
                                          </p:stCondLst>
                                        </p:cTn>
                                        <p:tgtEl>
                                          <p:spTgt spid="49"/>
                                        </p:tgtEl>
                                        <p:attrNameLst>
                                          <p:attrName>style.visibility</p:attrName>
                                        </p:attrNameLst>
                                      </p:cBhvr>
                                      <p:to>
                                        <p:strVal val="visible"/>
                                      </p:to>
                                    </p:set>
                                    <p:anim calcmode="lin" valueType="num">
                                      <p:cBhvr>
                                        <p:cTn id="123" dur="500" fill="hold"/>
                                        <p:tgtEl>
                                          <p:spTgt spid="49"/>
                                        </p:tgtEl>
                                        <p:attrNameLst>
                                          <p:attrName>ppt_w</p:attrName>
                                        </p:attrNameLst>
                                      </p:cBhvr>
                                      <p:tavLst>
                                        <p:tav tm="0">
                                          <p:val>
                                            <p:fltVal val="0"/>
                                          </p:val>
                                        </p:tav>
                                        <p:tav tm="100000">
                                          <p:val>
                                            <p:strVal val="#ppt_w"/>
                                          </p:val>
                                        </p:tav>
                                      </p:tavLst>
                                    </p:anim>
                                    <p:anim calcmode="lin" valueType="num">
                                      <p:cBhvr>
                                        <p:cTn id="124" dur="500" fill="hold"/>
                                        <p:tgtEl>
                                          <p:spTgt spid="49"/>
                                        </p:tgtEl>
                                        <p:attrNameLst>
                                          <p:attrName>ppt_h</p:attrName>
                                        </p:attrNameLst>
                                      </p:cBhvr>
                                      <p:tavLst>
                                        <p:tav tm="0">
                                          <p:val>
                                            <p:fltVal val="0"/>
                                          </p:val>
                                        </p:tav>
                                        <p:tav tm="100000">
                                          <p:val>
                                            <p:strVal val="#ppt_h"/>
                                          </p:val>
                                        </p:tav>
                                      </p:tavLst>
                                    </p:anim>
                                    <p:animEffect transition="in" filter="fade">
                                      <p:cBhvr>
                                        <p:cTn id="1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100870" y="250030"/>
            <a:ext cx="1118870" cy="344170"/>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a:t>
            </a:r>
            <a:r>
              <a:rPr lang="zh-CN" altLang="en-US" sz="1800" b="1" dirty="0" smtClean="0">
                <a:solidFill>
                  <a:schemeClr val="bg1"/>
                </a:solidFill>
                <a:latin typeface="新宋体" panose="02010609030101010101" charset="-122"/>
                <a:ea typeface="新宋体" panose="02010609030101010101" charset="-122"/>
              </a:rPr>
              <a:t>认识自己</a:t>
            </a:r>
            <a:endParaRPr lang="zh-CN" altLang="en-US" sz="1800" b="1" dirty="0" smtClean="0">
              <a:solidFill>
                <a:schemeClr val="bg1"/>
              </a:solidFill>
              <a:latin typeface="新宋体" panose="02010609030101010101" charset="-122"/>
              <a:ea typeface="新宋体" panose="02010609030101010101" charset="-122"/>
            </a:endParaRPr>
          </a:p>
        </p:txBody>
      </p:sp>
      <p:sp>
        <p:nvSpPr>
          <p:cNvPr id="33" name="任意多边形 32"/>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4" name="TextBox 3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5" name="流程图: 摘录 3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0" name="圆角矩形 29"/>
          <p:cNvSpPr/>
          <p:nvPr/>
        </p:nvSpPr>
        <p:spPr>
          <a:xfrm>
            <a:off x="122046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31" name="图片 30" descr="C:\Users\Administrator\Desktop\图片1.png图片1"/>
          <p:cNvPicPr>
            <a:picLocks noChangeAspect="1"/>
          </p:cNvPicPr>
          <p:nvPr/>
        </p:nvPicPr>
        <p:blipFill rotWithShape="1">
          <a:blip r:embed="rId1"/>
          <a:srcRect/>
          <a:stretch>
            <a:fillRect/>
          </a:stretch>
        </p:blipFill>
        <p:spPr>
          <a:xfrm>
            <a:off x="1372870" y="1732280"/>
            <a:ext cx="1293495" cy="85788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6" name="组合 35"/>
          <p:cNvGrpSpPr/>
          <p:nvPr/>
        </p:nvGrpSpPr>
        <p:grpSpPr>
          <a:xfrm>
            <a:off x="2375115" y="1857960"/>
            <a:ext cx="601447" cy="589655"/>
            <a:chOff x="2375115" y="1905585"/>
            <a:chExt cx="601447" cy="589655"/>
          </a:xfrm>
        </p:grpSpPr>
        <p:grpSp>
          <p:nvGrpSpPr>
            <p:cNvPr id="37" name="组合 36"/>
            <p:cNvGrpSpPr/>
            <p:nvPr/>
          </p:nvGrpSpPr>
          <p:grpSpPr>
            <a:xfrm>
              <a:off x="2395537" y="1920118"/>
              <a:ext cx="561653" cy="575122"/>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38" name="TextBox 37"/>
            <p:cNvSpPr txBox="1"/>
            <p:nvPr/>
          </p:nvSpPr>
          <p:spPr>
            <a:xfrm>
              <a:off x="2375115" y="1905585"/>
              <a:ext cx="601447" cy="584775"/>
            </a:xfrm>
            <a:prstGeom prst="rect">
              <a:avLst/>
            </a:prstGeom>
            <a:noFill/>
          </p:spPr>
          <p:txBody>
            <a:bodyPr wrap="none" rtlCol="0">
              <a:spAutoFit/>
            </a:bodyPr>
            <a:lstStyle/>
            <a:p>
              <a:r>
                <a:rPr lang="en-US" altLang="zh-CN" sz="3200" dirty="0" smtClean="0">
                  <a:solidFill>
                    <a:srgbClr val="005A9E"/>
                  </a:solidFill>
                </a:rPr>
                <a:t>01</a:t>
              </a:r>
              <a:endParaRPr lang="zh-CN" altLang="en-US" sz="3200" dirty="0">
                <a:solidFill>
                  <a:srgbClr val="005A9E"/>
                </a:solidFill>
              </a:endParaRPr>
            </a:p>
          </p:txBody>
        </p:sp>
      </p:grpSp>
      <p:sp>
        <p:nvSpPr>
          <p:cNvPr id="41" name="TextBox 40"/>
          <p:cNvSpPr txBox="1"/>
          <p:nvPr/>
        </p:nvSpPr>
        <p:spPr>
          <a:xfrm>
            <a:off x="2864619" y="1555647"/>
            <a:ext cx="1733550" cy="337185"/>
          </a:xfrm>
          <a:prstGeom prst="rect">
            <a:avLst/>
          </a:prstGeom>
          <a:noFill/>
        </p:spPr>
        <p:txBody>
          <a:bodyPr wrap="none" rtlCol="0">
            <a:spAutoFit/>
          </a:bodyPr>
          <a:lstStyle/>
          <a:p>
            <a:r>
              <a:rPr lang="en-US" altLang="zh-CN" sz="1600" b="1" spc="300" dirty="0" smtClean="0">
                <a:solidFill>
                  <a:srgbClr val="005A9E"/>
                </a:solidFill>
                <a:latin typeface="新宋体" panose="02010609030101010101" charset="-122"/>
                <a:ea typeface="新宋体" panose="02010609030101010101" charset="-122"/>
              </a:rPr>
              <a:t>Standout2.0</a:t>
            </a:r>
            <a:endParaRPr lang="en-US" altLang="zh-CN" sz="1600" b="1" spc="300" dirty="0" smtClean="0">
              <a:solidFill>
                <a:srgbClr val="005A9E"/>
              </a:solidFill>
              <a:latin typeface="新宋体" panose="02010609030101010101" charset="-122"/>
              <a:ea typeface="新宋体" panose="02010609030101010101" charset="-122"/>
            </a:endParaRPr>
          </a:p>
        </p:txBody>
      </p:sp>
      <p:sp>
        <p:nvSpPr>
          <p:cNvPr id="42" name="矩形 41"/>
          <p:cNvSpPr/>
          <p:nvPr/>
        </p:nvSpPr>
        <p:spPr>
          <a:xfrm>
            <a:off x="3016835" y="1952217"/>
            <a:ext cx="1342171" cy="899160"/>
          </a:xfrm>
          <a:prstGeom prst="rect">
            <a:avLst/>
          </a:prstGeom>
        </p:spPr>
        <p:txBody>
          <a:bodyPr wrap="square">
            <a:spAutoFit/>
          </a:bodyPr>
          <a:lstStyle/>
          <a:p>
            <a:pPr algn="l"/>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测试自己的优势领域，从而结合实际重新认识自己，在MEM团队中发挥自己的优势</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493140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44" name="图片 43" descr="D:\用户目录\我的图片\QQ图片20170916020701.pngQQ图片20170916020701"/>
          <p:cNvPicPr>
            <a:picLocks noChangeAspect="1"/>
          </p:cNvPicPr>
          <p:nvPr/>
        </p:nvPicPr>
        <p:blipFill rotWithShape="1">
          <a:blip r:embed="rId2"/>
          <a:srcRect/>
          <a:stretch>
            <a:fillRect/>
          </a:stretch>
        </p:blipFill>
        <p:spPr>
          <a:xfrm>
            <a:off x="5082915" y="1732167"/>
            <a:ext cx="1295025" cy="85788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5" name="组合 44"/>
          <p:cNvGrpSpPr/>
          <p:nvPr/>
        </p:nvGrpSpPr>
        <p:grpSpPr>
          <a:xfrm>
            <a:off x="6086055" y="1857960"/>
            <a:ext cx="601447" cy="589655"/>
            <a:chOff x="6086055" y="1905585"/>
            <a:chExt cx="601447" cy="589655"/>
          </a:xfrm>
        </p:grpSpPr>
        <p:grpSp>
          <p:nvGrpSpPr>
            <p:cNvPr id="46" name="组合 45"/>
            <p:cNvGrpSpPr/>
            <p:nvPr/>
          </p:nvGrpSpPr>
          <p:grpSpPr>
            <a:xfrm>
              <a:off x="6106477" y="1920118"/>
              <a:ext cx="561653" cy="575122"/>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47" name="TextBox 46"/>
            <p:cNvSpPr txBox="1"/>
            <p:nvPr/>
          </p:nvSpPr>
          <p:spPr>
            <a:xfrm>
              <a:off x="6086055" y="1905585"/>
              <a:ext cx="601447" cy="584775"/>
            </a:xfrm>
            <a:prstGeom prst="rect">
              <a:avLst/>
            </a:prstGeom>
            <a:noFill/>
          </p:spPr>
          <p:txBody>
            <a:bodyPr wrap="none" rtlCol="0">
              <a:spAutoFit/>
            </a:bodyPr>
            <a:lstStyle/>
            <a:p>
              <a:r>
                <a:rPr lang="en-US" altLang="zh-CN" sz="3200" dirty="0" smtClean="0">
                  <a:solidFill>
                    <a:srgbClr val="005A9E"/>
                  </a:solidFill>
                </a:rPr>
                <a:t>02</a:t>
              </a:r>
              <a:endParaRPr lang="zh-CN" altLang="en-US" sz="3200" dirty="0">
                <a:solidFill>
                  <a:srgbClr val="005A9E"/>
                </a:solidFill>
              </a:endParaRPr>
            </a:p>
          </p:txBody>
        </p:sp>
      </p:grpSp>
      <p:sp>
        <p:nvSpPr>
          <p:cNvPr id="50" name="TextBox 49"/>
          <p:cNvSpPr txBox="1"/>
          <p:nvPr/>
        </p:nvSpPr>
        <p:spPr>
          <a:xfrm>
            <a:off x="6575559" y="1555647"/>
            <a:ext cx="1638300" cy="337185"/>
          </a:xfrm>
          <a:prstGeom prst="rect">
            <a:avLst/>
          </a:prstGeom>
          <a:noFill/>
        </p:spPr>
        <p:txBody>
          <a:bodyPr wrap="none" rtlCol="0">
            <a:spAutoFit/>
          </a:bodyPr>
          <a:lstStyle/>
          <a:p>
            <a:r>
              <a:rPr lang="zh-CN" altLang="en-US" sz="1600" b="1" spc="300" dirty="0" smtClean="0">
                <a:solidFill>
                  <a:srgbClr val="005A9E"/>
                </a:solidFill>
                <a:latin typeface="新宋体" panose="02010609030101010101" charset="-122"/>
                <a:ea typeface="新宋体" panose="02010609030101010101" charset="-122"/>
              </a:rPr>
              <a:t>分析个人报告</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51" name="矩形 50"/>
          <p:cNvSpPr/>
          <p:nvPr/>
        </p:nvSpPr>
        <p:spPr>
          <a:xfrm>
            <a:off x="6727775" y="1952217"/>
            <a:ext cx="1342171" cy="57594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通过</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Standout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优势测试，形成个人报告，给出职业建议。</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4931400" y="316153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53" name="图片 52" descr="C:\Users\Administrator\Desktop\timg (1).jpgtimg (1)"/>
          <p:cNvPicPr>
            <a:picLocks noChangeAspect="1"/>
          </p:cNvPicPr>
          <p:nvPr/>
        </p:nvPicPr>
        <p:blipFill rotWithShape="1">
          <a:blip r:embed="rId3"/>
          <a:srcRect/>
          <a:stretch>
            <a:fillRect/>
          </a:stretch>
        </p:blipFill>
        <p:spPr>
          <a:xfrm>
            <a:off x="5082915" y="3373007"/>
            <a:ext cx="1295025" cy="129476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4" name="组合 53"/>
          <p:cNvGrpSpPr/>
          <p:nvPr/>
        </p:nvGrpSpPr>
        <p:grpSpPr>
          <a:xfrm>
            <a:off x="6086055" y="3717240"/>
            <a:ext cx="601447" cy="589655"/>
            <a:chOff x="6086055" y="3764865"/>
            <a:chExt cx="601447" cy="589655"/>
          </a:xfrm>
        </p:grpSpPr>
        <p:grpSp>
          <p:nvGrpSpPr>
            <p:cNvPr id="55" name="组合 54"/>
            <p:cNvGrpSpPr/>
            <p:nvPr/>
          </p:nvGrpSpPr>
          <p:grpSpPr>
            <a:xfrm>
              <a:off x="6106477" y="3779398"/>
              <a:ext cx="561653" cy="575122"/>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80" name="TextBox 79"/>
            <p:cNvSpPr txBox="1"/>
            <p:nvPr/>
          </p:nvSpPr>
          <p:spPr>
            <a:xfrm>
              <a:off x="6086055" y="3764865"/>
              <a:ext cx="601447" cy="584775"/>
            </a:xfrm>
            <a:prstGeom prst="rect">
              <a:avLst/>
            </a:prstGeom>
            <a:noFill/>
          </p:spPr>
          <p:txBody>
            <a:bodyPr wrap="none" rtlCol="0">
              <a:spAutoFit/>
            </a:bodyPr>
            <a:lstStyle/>
            <a:p>
              <a:r>
                <a:rPr lang="en-US" altLang="zh-CN" sz="3200" dirty="0" smtClean="0">
                  <a:solidFill>
                    <a:srgbClr val="005A9E"/>
                  </a:solidFill>
                </a:rPr>
                <a:t>04</a:t>
              </a:r>
              <a:endParaRPr lang="zh-CN" altLang="en-US" sz="3200" dirty="0">
                <a:solidFill>
                  <a:srgbClr val="005A9E"/>
                </a:solidFill>
              </a:endParaRPr>
            </a:p>
          </p:txBody>
        </p:sp>
      </p:grpSp>
      <p:sp>
        <p:nvSpPr>
          <p:cNvPr id="83" name="TextBox 82"/>
          <p:cNvSpPr txBox="1"/>
          <p:nvPr/>
        </p:nvSpPr>
        <p:spPr>
          <a:xfrm>
            <a:off x="6434589" y="3414927"/>
            <a:ext cx="1435100" cy="337185"/>
          </a:xfrm>
          <a:prstGeom prst="rect">
            <a:avLst/>
          </a:prstGeom>
          <a:noFill/>
        </p:spPr>
        <p:txBody>
          <a:bodyPr wrap="none" rtlCol="0">
            <a:spAutoFit/>
          </a:bodyPr>
          <a:lstStyle/>
          <a:p>
            <a:pPr algn="ctr"/>
            <a:r>
              <a:rPr lang="en-US" altLang="zh-CN" sz="1600" b="1" spc="300" dirty="0" smtClean="0">
                <a:solidFill>
                  <a:srgbClr val="005A9E"/>
                </a:solidFill>
                <a:latin typeface="新宋体" panose="02010609030101010101" charset="-122"/>
                <a:ea typeface="新宋体" panose="02010609030101010101" charset="-122"/>
              </a:rPr>
              <a:t>  </a:t>
            </a:r>
            <a:r>
              <a:rPr lang="zh-CN" altLang="en-US" sz="1600" b="1" spc="300" dirty="0" smtClean="0">
                <a:solidFill>
                  <a:srgbClr val="005A9E"/>
                </a:solidFill>
                <a:latin typeface="新宋体" panose="02010609030101010101" charset="-122"/>
                <a:ea typeface="新宋体" panose="02010609030101010101" charset="-122"/>
              </a:rPr>
              <a:t>极速约会</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84" name="矩形 83"/>
          <p:cNvSpPr/>
          <p:nvPr/>
        </p:nvSpPr>
        <p:spPr>
          <a:xfrm>
            <a:off x="6727775" y="3811497"/>
            <a:ext cx="1342171" cy="57594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通过查阅其他同学的简历，找到自己想要了解的人。</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5" name="圆角矩形 84"/>
          <p:cNvSpPr/>
          <p:nvPr/>
        </p:nvSpPr>
        <p:spPr>
          <a:xfrm>
            <a:off x="1220460" y="316153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86" name="图片 85" descr="C:\Users\Administrator\Desktop\timg.jpgtimg"/>
          <p:cNvPicPr>
            <a:picLocks noChangeAspect="1"/>
          </p:cNvPicPr>
          <p:nvPr/>
        </p:nvPicPr>
        <p:blipFill rotWithShape="1">
          <a:blip r:embed="rId4"/>
          <a:srcRect/>
          <a:stretch>
            <a:fillRect/>
          </a:stretch>
        </p:blipFill>
        <p:spPr>
          <a:xfrm>
            <a:off x="1372235" y="3289935"/>
            <a:ext cx="1272540" cy="143573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7" name="组合 86"/>
          <p:cNvGrpSpPr/>
          <p:nvPr/>
        </p:nvGrpSpPr>
        <p:grpSpPr>
          <a:xfrm>
            <a:off x="2375115" y="3717240"/>
            <a:ext cx="601447" cy="589655"/>
            <a:chOff x="2375115" y="3764865"/>
            <a:chExt cx="601447" cy="589655"/>
          </a:xfrm>
        </p:grpSpPr>
        <p:grpSp>
          <p:nvGrpSpPr>
            <p:cNvPr id="88" name="组合 87"/>
            <p:cNvGrpSpPr/>
            <p:nvPr/>
          </p:nvGrpSpPr>
          <p:grpSpPr>
            <a:xfrm>
              <a:off x="2395537" y="3779398"/>
              <a:ext cx="561653" cy="575122"/>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椭圆 9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89" name="TextBox 88"/>
            <p:cNvSpPr txBox="1"/>
            <p:nvPr/>
          </p:nvSpPr>
          <p:spPr>
            <a:xfrm>
              <a:off x="2375115" y="3764865"/>
              <a:ext cx="601447" cy="584775"/>
            </a:xfrm>
            <a:prstGeom prst="rect">
              <a:avLst/>
            </a:prstGeom>
            <a:noFill/>
          </p:spPr>
          <p:txBody>
            <a:bodyPr wrap="none" rtlCol="0">
              <a:spAutoFit/>
            </a:bodyPr>
            <a:lstStyle/>
            <a:p>
              <a:r>
                <a:rPr lang="en-US" altLang="zh-CN" sz="3200" dirty="0" smtClean="0">
                  <a:solidFill>
                    <a:srgbClr val="005A9E"/>
                  </a:solidFill>
                </a:rPr>
                <a:t>03</a:t>
              </a:r>
              <a:endParaRPr lang="zh-CN" altLang="en-US" sz="3200" dirty="0">
                <a:solidFill>
                  <a:srgbClr val="005A9E"/>
                </a:solidFill>
              </a:endParaRPr>
            </a:p>
          </p:txBody>
        </p:sp>
      </p:grpSp>
      <p:sp>
        <p:nvSpPr>
          <p:cNvPr id="92" name="TextBox 91"/>
          <p:cNvSpPr txBox="1"/>
          <p:nvPr/>
        </p:nvSpPr>
        <p:spPr>
          <a:xfrm>
            <a:off x="2864619" y="3414927"/>
            <a:ext cx="1638300" cy="337185"/>
          </a:xfrm>
          <a:prstGeom prst="rect">
            <a:avLst/>
          </a:prstGeom>
          <a:noFill/>
        </p:spPr>
        <p:txBody>
          <a:bodyPr wrap="none" rtlCol="0">
            <a:spAutoFit/>
          </a:bodyPr>
          <a:lstStyle/>
          <a:p>
            <a:r>
              <a:rPr lang="zh-CN" altLang="en-US" sz="1600" b="1" spc="300" dirty="0" smtClean="0">
                <a:solidFill>
                  <a:srgbClr val="005A9E"/>
                </a:solidFill>
                <a:latin typeface="新宋体" panose="02010609030101010101" charset="-122"/>
                <a:ea typeface="新宋体" panose="02010609030101010101" charset="-122"/>
              </a:rPr>
              <a:t>个人简历迭代</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93" name="矩形 92"/>
          <p:cNvSpPr/>
          <p:nvPr/>
        </p:nvSpPr>
        <p:spPr>
          <a:xfrm>
            <a:off x="3016835" y="3811497"/>
            <a:ext cx="1342171" cy="73723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天的入学引导课及以后的学习生涯中，持续迭代个人，展示自我。</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3970716" y="776979"/>
            <a:ext cx="1356360" cy="398780"/>
          </a:xfrm>
          <a:prstGeom prst="rect">
            <a:avLst/>
          </a:prstGeom>
          <a:noFill/>
        </p:spPr>
        <p:txBody>
          <a:bodyPr wrap="none" rtlCol="0">
            <a:spAutoFit/>
          </a:bodyPr>
          <a:lstStyle/>
          <a:p>
            <a:r>
              <a:rPr lang="zh-CN" altLang="en-US" sz="2000" b="1" spc="300" dirty="0" smtClean="0">
                <a:solidFill>
                  <a:schemeClr val="tx1">
                    <a:lumMod val="65000"/>
                    <a:lumOff val="35000"/>
                  </a:schemeClr>
                </a:solidFill>
                <a:latin typeface="新宋体" panose="02010609030101010101" charset="-122"/>
                <a:ea typeface="新宋体" panose="02010609030101010101" charset="-122"/>
              </a:rPr>
              <a:t>认识自己</a:t>
            </a:r>
            <a:endParaRPr lang="zh-CN" altLang="en-US" sz="2000" b="1" spc="300" dirty="0" smtClean="0">
              <a:solidFill>
                <a:schemeClr val="tx1">
                  <a:lumMod val="65000"/>
                  <a:lumOff val="35000"/>
                </a:schemeClr>
              </a:solidFill>
              <a:latin typeface="新宋体" panose="02010609030101010101" charset="-122"/>
              <a:ea typeface="新宋体"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0-#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2"/>
                                        </p:tgtEl>
                                        <p:attrNameLst>
                                          <p:attrName>ppt_y</p:attrName>
                                        </p:attrNameLst>
                                      </p:cBhvr>
                                      <p:tavLst>
                                        <p:tav tm="0">
                                          <p:val>
                                            <p:strVal val="#ppt_y"/>
                                          </p:val>
                                        </p:tav>
                                        <p:tav tm="100000">
                                          <p:val>
                                            <p:strVal val="#ppt_y"/>
                                          </p:val>
                                        </p:tav>
                                      </p:tavLst>
                                    </p:anim>
                                    <p:anim calcmode="lin" valueType="num">
                                      <p:cBhvr>
                                        <p:cTn id="2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2"/>
                                        </p:tgtEl>
                                      </p:cBhvr>
                                    </p:animEffect>
                                  </p:childTnLst>
                                </p:cTn>
                              </p:par>
                            </p:childTnLst>
                          </p:cTn>
                        </p:par>
                        <p:par>
                          <p:cTn id="28" fill="hold">
                            <p:stCondLst>
                              <p:cond delay="699"/>
                            </p:stCondLst>
                            <p:childTnLst>
                              <p:par>
                                <p:cTn id="29" presetID="12" presetClass="entr" presetSubtype="8" fill="hold" grpId="0" nodeType="afterEffect">
                                  <p:stCondLst>
                                    <p:cond delay="0"/>
                                  </p:stCondLst>
                                  <p:iterate type="lt">
                                    <p:tmPct val="20000"/>
                                  </p:iterate>
                                  <p:childTnLst>
                                    <p:set>
                                      <p:cBhvr>
                                        <p:cTn id="30" dur="1" fill="hold">
                                          <p:stCondLst>
                                            <p:cond delay="0"/>
                                          </p:stCondLst>
                                        </p:cTn>
                                        <p:tgtEl>
                                          <p:spTgt spid="94"/>
                                        </p:tgtEl>
                                        <p:attrNameLst>
                                          <p:attrName>style.visibility</p:attrName>
                                        </p:attrNameLst>
                                      </p:cBhvr>
                                      <p:to>
                                        <p:strVal val="visible"/>
                                      </p:to>
                                    </p:set>
                                    <p:anim calcmode="lin" valueType="num">
                                      <p:cBhvr additive="base">
                                        <p:cTn id="31" dur="500"/>
                                        <p:tgtEl>
                                          <p:spTgt spid="94"/>
                                        </p:tgtEl>
                                        <p:attrNameLst>
                                          <p:attrName>ppt_x</p:attrName>
                                        </p:attrNameLst>
                                      </p:cBhvr>
                                      <p:tavLst>
                                        <p:tav tm="0">
                                          <p:val>
                                            <p:strVal val="#ppt_x-#ppt_w*1.125000"/>
                                          </p:val>
                                        </p:tav>
                                        <p:tav tm="100000">
                                          <p:val>
                                            <p:strVal val="#ppt_x"/>
                                          </p:val>
                                        </p:tav>
                                      </p:tavLst>
                                    </p:anim>
                                    <p:animEffect transition="in" filter="wipe(right)">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wipe(left)">
                                      <p:cBhvr>
                                        <p:cTn id="40" dur="500"/>
                                        <p:tgtEl>
                                          <p:spTgt spid="85"/>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right)">
                                      <p:cBhvr>
                                        <p:cTn id="43" dur="500"/>
                                        <p:tgtEl>
                                          <p:spTgt spid="52"/>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right)">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1000"/>
                                        <p:tgtEl>
                                          <p:spTgt spid="86"/>
                                        </p:tgtEl>
                                      </p:cBhvr>
                                    </p:animEffect>
                                    <p:anim calcmode="lin" valueType="num">
                                      <p:cBhvr>
                                        <p:cTn id="57" dur="1000" fill="hold"/>
                                        <p:tgtEl>
                                          <p:spTgt spid="86"/>
                                        </p:tgtEl>
                                        <p:attrNameLst>
                                          <p:attrName>ppt_x</p:attrName>
                                        </p:attrNameLst>
                                      </p:cBhvr>
                                      <p:tavLst>
                                        <p:tav tm="0">
                                          <p:val>
                                            <p:strVal val="#ppt_x"/>
                                          </p:val>
                                        </p:tav>
                                        <p:tav tm="100000">
                                          <p:val>
                                            <p:strVal val="#ppt_x"/>
                                          </p:val>
                                        </p:tav>
                                      </p:tavLst>
                                    </p:anim>
                                    <p:anim calcmode="lin" valueType="num">
                                      <p:cBhvr>
                                        <p:cTn id="58" dur="1000" fill="hold"/>
                                        <p:tgtEl>
                                          <p:spTgt spid="8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1000"/>
                                        <p:tgtEl>
                                          <p:spTgt spid="53"/>
                                        </p:tgtEl>
                                      </p:cBhvr>
                                    </p:animEffect>
                                    <p:anim calcmode="lin" valueType="num">
                                      <p:cBhvr>
                                        <p:cTn id="62" dur="1000" fill="hold"/>
                                        <p:tgtEl>
                                          <p:spTgt spid="53"/>
                                        </p:tgtEl>
                                        <p:attrNameLst>
                                          <p:attrName>ppt_x</p:attrName>
                                        </p:attrNameLst>
                                      </p:cBhvr>
                                      <p:tavLst>
                                        <p:tav tm="0">
                                          <p:val>
                                            <p:strVal val="#ppt_x"/>
                                          </p:val>
                                        </p:tav>
                                        <p:tav tm="100000">
                                          <p:val>
                                            <p:strVal val="#ppt_x"/>
                                          </p:val>
                                        </p:tav>
                                      </p:tavLst>
                                    </p:anim>
                                    <p:anim calcmode="lin" valueType="num">
                                      <p:cBhvr>
                                        <p:cTn id="63" dur="1000" fill="hold"/>
                                        <p:tgtEl>
                                          <p:spTgt spid="53"/>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1000"/>
                                        <p:tgtEl>
                                          <p:spTgt spid="44"/>
                                        </p:tgtEl>
                                      </p:cBhvr>
                                    </p:animEffect>
                                    <p:anim calcmode="lin" valueType="num">
                                      <p:cBhvr>
                                        <p:cTn id="67" dur="1000" fill="hold"/>
                                        <p:tgtEl>
                                          <p:spTgt spid="44"/>
                                        </p:tgtEl>
                                        <p:attrNameLst>
                                          <p:attrName>ppt_x</p:attrName>
                                        </p:attrNameLst>
                                      </p:cBhvr>
                                      <p:tavLst>
                                        <p:tav tm="0">
                                          <p:val>
                                            <p:strVal val="#ppt_x"/>
                                          </p:val>
                                        </p:tav>
                                        <p:tav tm="100000">
                                          <p:val>
                                            <p:strVal val="#ppt_x"/>
                                          </p:val>
                                        </p:tav>
                                      </p:tavLst>
                                    </p:anim>
                                    <p:anim calcmode="lin" valueType="num">
                                      <p:cBhvr>
                                        <p:cTn id="6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7"/>
                                        </p:tgtEl>
                                        <p:attrNameLst>
                                          <p:attrName>style.visibility</p:attrName>
                                        </p:attrNameLst>
                                      </p:cBhvr>
                                      <p:to>
                                        <p:strVal val="visible"/>
                                      </p:to>
                                    </p:set>
                                    <p:anim calcmode="lin" valueType="num">
                                      <p:cBhvr additive="base">
                                        <p:cTn id="73" dur="500" fill="hold"/>
                                        <p:tgtEl>
                                          <p:spTgt spid="87"/>
                                        </p:tgtEl>
                                        <p:attrNameLst>
                                          <p:attrName>ppt_x</p:attrName>
                                        </p:attrNameLst>
                                      </p:cBhvr>
                                      <p:tavLst>
                                        <p:tav tm="0">
                                          <p:val>
                                            <p:strVal val="#ppt_x"/>
                                          </p:val>
                                        </p:tav>
                                        <p:tav tm="100000">
                                          <p:val>
                                            <p:strVal val="#ppt_x"/>
                                          </p:val>
                                        </p:tav>
                                      </p:tavLst>
                                    </p:anim>
                                    <p:anim calcmode="lin" valueType="num">
                                      <p:cBhvr additive="base">
                                        <p:cTn id="74" dur="500" fill="hold"/>
                                        <p:tgtEl>
                                          <p:spTgt spid="8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 calcmode="lin" valueType="num">
                                      <p:cBhvr additive="base">
                                        <p:cTn id="77" dur="500" fill="hold"/>
                                        <p:tgtEl>
                                          <p:spTgt spid="54"/>
                                        </p:tgtEl>
                                        <p:attrNameLst>
                                          <p:attrName>ppt_x</p:attrName>
                                        </p:attrNameLst>
                                      </p:cBhvr>
                                      <p:tavLst>
                                        <p:tav tm="0">
                                          <p:val>
                                            <p:strVal val="#ppt_x"/>
                                          </p:val>
                                        </p:tav>
                                        <p:tav tm="100000">
                                          <p:val>
                                            <p:strVal val="#ppt_x"/>
                                          </p:val>
                                        </p:tav>
                                      </p:tavLst>
                                    </p:anim>
                                    <p:anim calcmode="lin" valueType="num">
                                      <p:cBhvr additive="base">
                                        <p:cTn id="78" dur="500" fill="hold"/>
                                        <p:tgtEl>
                                          <p:spTgt spid="54"/>
                                        </p:tgtEl>
                                        <p:attrNameLst>
                                          <p:attrName>ppt_y</p:attrName>
                                        </p:attrNameLst>
                                      </p:cBhvr>
                                      <p:tavLst>
                                        <p:tav tm="0">
                                          <p:val>
                                            <p:strVal val="1+#ppt_h/2"/>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additive="base">
                                        <p:cTn id="81" dur="500" fill="hold"/>
                                        <p:tgtEl>
                                          <p:spTgt spid="45"/>
                                        </p:tgtEl>
                                        <p:attrNameLst>
                                          <p:attrName>ppt_x</p:attrName>
                                        </p:attrNameLst>
                                      </p:cBhvr>
                                      <p:tavLst>
                                        <p:tav tm="0">
                                          <p:val>
                                            <p:strVal val="1+#ppt_w/2"/>
                                          </p:val>
                                        </p:tav>
                                        <p:tav tm="100000">
                                          <p:val>
                                            <p:strVal val="#ppt_x"/>
                                          </p:val>
                                        </p:tav>
                                      </p:tavLst>
                                    </p:anim>
                                    <p:anim calcmode="lin" valueType="num">
                                      <p:cBhvr additive="base">
                                        <p:cTn id="82" dur="500" fill="hold"/>
                                        <p:tgtEl>
                                          <p:spTgt spid="45"/>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0-#ppt_w/2"/>
                                          </p:val>
                                        </p:tav>
                                        <p:tav tm="100000">
                                          <p:val>
                                            <p:strVal val="#ppt_x"/>
                                          </p:val>
                                        </p:tav>
                                      </p:tavLst>
                                    </p:anim>
                                    <p:anim calcmode="lin" valueType="num">
                                      <p:cBhvr additive="base">
                                        <p:cTn id="86" dur="500" fill="hold"/>
                                        <p:tgtEl>
                                          <p:spTgt spid="36"/>
                                        </p:tgtEl>
                                        <p:attrNameLst>
                                          <p:attrName>ppt_y</p:attrName>
                                        </p:attrNameLst>
                                      </p:cBhvr>
                                      <p:tavLst>
                                        <p:tav tm="0">
                                          <p:val>
                                            <p:strVal val="#ppt_y"/>
                                          </p:val>
                                        </p:tav>
                                        <p:tav tm="100000">
                                          <p:val>
                                            <p:strVal val="#ppt_y"/>
                                          </p:val>
                                        </p:tav>
                                      </p:tavLst>
                                    </p:anim>
                                  </p:childTnLst>
                                </p:cTn>
                              </p:par>
                            </p:childTnLst>
                          </p:cTn>
                        </p:par>
                        <p:par>
                          <p:cTn id="87" fill="hold">
                            <p:stCondLst>
                              <p:cond delay="500"/>
                            </p:stCondLst>
                            <p:childTnLst>
                              <p:par>
                                <p:cTn id="88" presetID="12" presetClass="entr" presetSubtype="8" fill="hold" grpId="0" nodeType="after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additive="base">
                                        <p:cTn id="90" dur="500"/>
                                        <p:tgtEl>
                                          <p:spTgt spid="41"/>
                                        </p:tgtEl>
                                        <p:attrNameLst>
                                          <p:attrName>ppt_x</p:attrName>
                                        </p:attrNameLst>
                                      </p:cBhvr>
                                      <p:tavLst>
                                        <p:tav tm="0">
                                          <p:val>
                                            <p:strVal val="#ppt_x-#ppt_w*1.125000"/>
                                          </p:val>
                                        </p:tav>
                                        <p:tav tm="100000">
                                          <p:val>
                                            <p:strVal val="#ppt_x"/>
                                          </p:val>
                                        </p:tav>
                                      </p:tavLst>
                                    </p:anim>
                                    <p:animEffect transition="in" filter="wipe(right)">
                                      <p:cBhvr>
                                        <p:cTn id="91" dur="500"/>
                                        <p:tgtEl>
                                          <p:spTgt spid="41"/>
                                        </p:tgtEl>
                                      </p:cBhvr>
                                    </p:animEffect>
                                  </p:childTnLst>
                                </p:cTn>
                              </p:par>
                              <p:par>
                                <p:cTn id="92" presetID="2" presetClass="entr" presetSubtype="4" fill="hold" grpId="0" nodeType="withEffect">
                                  <p:stCondLst>
                                    <p:cond delay="300"/>
                                  </p:stCondLst>
                                  <p:childTnLst>
                                    <p:set>
                                      <p:cBhvr>
                                        <p:cTn id="93" dur="1" fill="hold">
                                          <p:stCondLst>
                                            <p:cond delay="0"/>
                                          </p:stCondLst>
                                        </p:cTn>
                                        <p:tgtEl>
                                          <p:spTgt spid="42"/>
                                        </p:tgtEl>
                                        <p:attrNameLst>
                                          <p:attrName>style.visibility</p:attrName>
                                        </p:attrNameLst>
                                      </p:cBhvr>
                                      <p:to>
                                        <p:strVal val="visible"/>
                                      </p:to>
                                    </p:set>
                                    <p:anim calcmode="lin" valueType="num">
                                      <p:cBhvr additive="base">
                                        <p:cTn id="94" dur="500" fill="hold"/>
                                        <p:tgtEl>
                                          <p:spTgt spid="42"/>
                                        </p:tgtEl>
                                        <p:attrNameLst>
                                          <p:attrName>ppt_x</p:attrName>
                                        </p:attrNameLst>
                                      </p:cBhvr>
                                      <p:tavLst>
                                        <p:tav tm="0">
                                          <p:val>
                                            <p:strVal val="#ppt_x"/>
                                          </p:val>
                                        </p:tav>
                                        <p:tav tm="100000">
                                          <p:val>
                                            <p:strVal val="#ppt_x"/>
                                          </p:val>
                                        </p:tav>
                                      </p:tavLst>
                                    </p:anim>
                                    <p:anim calcmode="lin" valueType="num">
                                      <p:cBhvr additive="base">
                                        <p:cTn id="95" dur="500" fill="hold"/>
                                        <p:tgtEl>
                                          <p:spTgt spid="42"/>
                                        </p:tgtEl>
                                        <p:attrNameLst>
                                          <p:attrName>ppt_y</p:attrName>
                                        </p:attrNameLst>
                                      </p:cBhvr>
                                      <p:tavLst>
                                        <p:tav tm="0">
                                          <p:val>
                                            <p:strVal val="1+#ppt_h/2"/>
                                          </p:val>
                                        </p:tav>
                                        <p:tav tm="100000">
                                          <p:val>
                                            <p:strVal val="#ppt_y"/>
                                          </p:val>
                                        </p:tav>
                                      </p:tavLst>
                                    </p:anim>
                                  </p:childTnLst>
                                </p:cTn>
                              </p:par>
                              <p:par>
                                <p:cTn id="96" presetID="12" presetClass="entr" presetSubtype="8"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additive="base">
                                        <p:cTn id="98" dur="500"/>
                                        <p:tgtEl>
                                          <p:spTgt spid="50"/>
                                        </p:tgtEl>
                                        <p:attrNameLst>
                                          <p:attrName>ppt_x</p:attrName>
                                        </p:attrNameLst>
                                      </p:cBhvr>
                                      <p:tavLst>
                                        <p:tav tm="0">
                                          <p:val>
                                            <p:strVal val="#ppt_x-#ppt_w*1.125000"/>
                                          </p:val>
                                        </p:tav>
                                        <p:tav tm="100000">
                                          <p:val>
                                            <p:strVal val="#ppt_x"/>
                                          </p:val>
                                        </p:tav>
                                      </p:tavLst>
                                    </p:anim>
                                    <p:animEffect transition="in" filter="wipe(right)">
                                      <p:cBhvr>
                                        <p:cTn id="99" dur="500"/>
                                        <p:tgtEl>
                                          <p:spTgt spid="50"/>
                                        </p:tgtEl>
                                      </p:cBhvr>
                                    </p:animEffect>
                                  </p:childTnLst>
                                </p:cTn>
                              </p:par>
                              <p:par>
                                <p:cTn id="100" presetID="2" presetClass="entr" presetSubtype="4" fill="hold" grpId="0" nodeType="withEffect">
                                  <p:stCondLst>
                                    <p:cond delay="400"/>
                                  </p:stCondLst>
                                  <p:childTnLst>
                                    <p:set>
                                      <p:cBhvr>
                                        <p:cTn id="101" dur="1" fill="hold">
                                          <p:stCondLst>
                                            <p:cond delay="0"/>
                                          </p:stCondLst>
                                        </p:cTn>
                                        <p:tgtEl>
                                          <p:spTgt spid="51"/>
                                        </p:tgtEl>
                                        <p:attrNameLst>
                                          <p:attrName>style.visibility</p:attrName>
                                        </p:attrNameLst>
                                      </p:cBhvr>
                                      <p:to>
                                        <p:strVal val="visible"/>
                                      </p:to>
                                    </p:set>
                                    <p:anim calcmode="lin" valueType="num">
                                      <p:cBhvr additive="base">
                                        <p:cTn id="102" dur="500" fill="hold"/>
                                        <p:tgtEl>
                                          <p:spTgt spid="51"/>
                                        </p:tgtEl>
                                        <p:attrNameLst>
                                          <p:attrName>ppt_x</p:attrName>
                                        </p:attrNameLst>
                                      </p:cBhvr>
                                      <p:tavLst>
                                        <p:tav tm="0">
                                          <p:val>
                                            <p:strVal val="#ppt_x"/>
                                          </p:val>
                                        </p:tav>
                                        <p:tav tm="100000">
                                          <p:val>
                                            <p:strVal val="#ppt_x"/>
                                          </p:val>
                                        </p:tav>
                                      </p:tavLst>
                                    </p:anim>
                                    <p:anim calcmode="lin" valueType="num">
                                      <p:cBhvr additive="base">
                                        <p:cTn id="103" dur="500" fill="hold"/>
                                        <p:tgtEl>
                                          <p:spTgt spid="51"/>
                                        </p:tgtEl>
                                        <p:attrNameLst>
                                          <p:attrName>ppt_y</p:attrName>
                                        </p:attrNameLst>
                                      </p:cBhvr>
                                      <p:tavLst>
                                        <p:tav tm="0">
                                          <p:val>
                                            <p:strVal val="1+#ppt_h/2"/>
                                          </p:val>
                                        </p:tav>
                                        <p:tav tm="100000">
                                          <p:val>
                                            <p:strVal val="#ppt_y"/>
                                          </p:val>
                                        </p:tav>
                                      </p:tavLst>
                                    </p:anim>
                                  </p:childTnLst>
                                </p:cTn>
                              </p:par>
                              <p:par>
                                <p:cTn id="104" presetID="12" presetClass="entr" presetSubtype="8"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 calcmode="lin" valueType="num">
                                      <p:cBhvr additive="base">
                                        <p:cTn id="106" dur="500"/>
                                        <p:tgtEl>
                                          <p:spTgt spid="83"/>
                                        </p:tgtEl>
                                        <p:attrNameLst>
                                          <p:attrName>ppt_x</p:attrName>
                                        </p:attrNameLst>
                                      </p:cBhvr>
                                      <p:tavLst>
                                        <p:tav tm="0">
                                          <p:val>
                                            <p:strVal val="#ppt_x-#ppt_w*1.125000"/>
                                          </p:val>
                                        </p:tav>
                                        <p:tav tm="100000">
                                          <p:val>
                                            <p:strVal val="#ppt_x"/>
                                          </p:val>
                                        </p:tav>
                                      </p:tavLst>
                                    </p:anim>
                                    <p:animEffect transition="in" filter="wipe(right)">
                                      <p:cBhvr>
                                        <p:cTn id="107" dur="500"/>
                                        <p:tgtEl>
                                          <p:spTgt spid="83"/>
                                        </p:tgtEl>
                                      </p:cBhvr>
                                    </p:animEffect>
                                  </p:childTnLst>
                                </p:cTn>
                              </p:par>
                              <p:par>
                                <p:cTn id="108" presetID="2" presetClass="entr" presetSubtype="4" fill="hold" grpId="0" nodeType="withEffect">
                                  <p:stCondLst>
                                    <p:cond delay="400"/>
                                  </p:stCondLst>
                                  <p:childTnLst>
                                    <p:set>
                                      <p:cBhvr>
                                        <p:cTn id="109" dur="1" fill="hold">
                                          <p:stCondLst>
                                            <p:cond delay="0"/>
                                          </p:stCondLst>
                                        </p:cTn>
                                        <p:tgtEl>
                                          <p:spTgt spid="84"/>
                                        </p:tgtEl>
                                        <p:attrNameLst>
                                          <p:attrName>style.visibility</p:attrName>
                                        </p:attrNameLst>
                                      </p:cBhvr>
                                      <p:to>
                                        <p:strVal val="visible"/>
                                      </p:to>
                                    </p:set>
                                    <p:anim calcmode="lin" valueType="num">
                                      <p:cBhvr additive="base">
                                        <p:cTn id="110" dur="500" fill="hold"/>
                                        <p:tgtEl>
                                          <p:spTgt spid="84"/>
                                        </p:tgtEl>
                                        <p:attrNameLst>
                                          <p:attrName>ppt_x</p:attrName>
                                        </p:attrNameLst>
                                      </p:cBhvr>
                                      <p:tavLst>
                                        <p:tav tm="0">
                                          <p:val>
                                            <p:strVal val="#ppt_x"/>
                                          </p:val>
                                        </p:tav>
                                        <p:tav tm="100000">
                                          <p:val>
                                            <p:strVal val="#ppt_x"/>
                                          </p:val>
                                        </p:tav>
                                      </p:tavLst>
                                    </p:anim>
                                    <p:anim calcmode="lin" valueType="num">
                                      <p:cBhvr additive="base">
                                        <p:cTn id="111" dur="500" fill="hold"/>
                                        <p:tgtEl>
                                          <p:spTgt spid="84"/>
                                        </p:tgtEl>
                                        <p:attrNameLst>
                                          <p:attrName>ppt_y</p:attrName>
                                        </p:attrNameLst>
                                      </p:cBhvr>
                                      <p:tavLst>
                                        <p:tav tm="0">
                                          <p:val>
                                            <p:strVal val="1+#ppt_h/2"/>
                                          </p:val>
                                        </p:tav>
                                        <p:tav tm="100000">
                                          <p:val>
                                            <p:strVal val="#ppt_y"/>
                                          </p:val>
                                        </p:tav>
                                      </p:tavLst>
                                    </p:anim>
                                  </p:childTnLst>
                                </p:cTn>
                              </p:par>
                              <p:par>
                                <p:cTn id="112" presetID="12" presetClass="entr" presetSubtype="8" fill="hold" grpId="0" nodeType="withEffect">
                                  <p:stCondLst>
                                    <p:cond delay="0"/>
                                  </p:stCondLst>
                                  <p:childTnLst>
                                    <p:set>
                                      <p:cBhvr>
                                        <p:cTn id="113" dur="1" fill="hold">
                                          <p:stCondLst>
                                            <p:cond delay="0"/>
                                          </p:stCondLst>
                                        </p:cTn>
                                        <p:tgtEl>
                                          <p:spTgt spid="92"/>
                                        </p:tgtEl>
                                        <p:attrNameLst>
                                          <p:attrName>style.visibility</p:attrName>
                                        </p:attrNameLst>
                                      </p:cBhvr>
                                      <p:to>
                                        <p:strVal val="visible"/>
                                      </p:to>
                                    </p:set>
                                    <p:anim calcmode="lin" valueType="num">
                                      <p:cBhvr additive="base">
                                        <p:cTn id="114" dur="500"/>
                                        <p:tgtEl>
                                          <p:spTgt spid="92"/>
                                        </p:tgtEl>
                                        <p:attrNameLst>
                                          <p:attrName>ppt_x</p:attrName>
                                        </p:attrNameLst>
                                      </p:cBhvr>
                                      <p:tavLst>
                                        <p:tav tm="0">
                                          <p:val>
                                            <p:strVal val="#ppt_x-#ppt_w*1.125000"/>
                                          </p:val>
                                        </p:tav>
                                        <p:tav tm="100000">
                                          <p:val>
                                            <p:strVal val="#ppt_x"/>
                                          </p:val>
                                        </p:tav>
                                      </p:tavLst>
                                    </p:anim>
                                    <p:animEffect transition="in" filter="wipe(right)">
                                      <p:cBhvr>
                                        <p:cTn id="115" dur="500"/>
                                        <p:tgtEl>
                                          <p:spTgt spid="92"/>
                                        </p:tgtEl>
                                      </p:cBhvr>
                                    </p:animEffect>
                                  </p:childTnLst>
                                </p:cTn>
                              </p:par>
                              <p:par>
                                <p:cTn id="116" presetID="2" presetClass="entr" presetSubtype="4" fill="hold" grpId="0" nodeType="withEffect">
                                  <p:stCondLst>
                                    <p:cond delay="400"/>
                                  </p:stCondLst>
                                  <p:childTnLst>
                                    <p:set>
                                      <p:cBhvr>
                                        <p:cTn id="117" dur="1" fill="hold">
                                          <p:stCondLst>
                                            <p:cond delay="0"/>
                                          </p:stCondLst>
                                        </p:cTn>
                                        <p:tgtEl>
                                          <p:spTgt spid="93"/>
                                        </p:tgtEl>
                                        <p:attrNameLst>
                                          <p:attrName>style.visibility</p:attrName>
                                        </p:attrNameLst>
                                      </p:cBhvr>
                                      <p:to>
                                        <p:strVal val="visible"/>
                                      </p:to>
                                    </p:set>
                                    <p:anim calcmode="lin" valueType="num">
                                      <p:cBhvr additive="base">
                                        <p:cTn id="118" dur="500" fill="hold"/>
                                        <p:tgtEl>
                                          <p:spTgt spid="93"/>
                                        </p:tgtEl>
                                        <p:attrNameLst>
                                          <p:attrName>ppt_x</p:attrName>
                                        </p:attrNameLst>
                                      </p:cBhvr>
                                      <p:tavLst>
                                        <p:tav tm="0">
                                          <p:val>
                                            <p:strVal val="#ppt_x"/>
                                          </p:val>
                                        </p:tav>
                                        <p:tav tm="100000">
                                          <p:val>
                                            <p:strVal val="#ppt_x"/>
                                          </p:val>
                                        </p:tav>
                                      </p:tavLst>
                                    </p:anim>
                                    <p:anim calcmode="lin" valueType="num">
                                      <p:cBhvr additive="base">
                                        <p:cTn id="119"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ldLvl="0" animBg="1"/>
      <p:bldP spid="34" grpId="0"/>
      <p:bldP spid="35" grpId="0" bldLvl="0" animBg="1"/>
      <p:bldP spid="30" grpId="0" bldLvl="0" animBg="1"/>
      <p:bldP spid="41" grpId="0"/>
      <p:bldP spid="42" grpId="0"/>
      <p:bldP spid="43" grpId="0" bldLvl="0" animBg="1"/>
      <p:bldP spid="50" grpId="0"/>
      <p:bldP spid="51" grpId="0"/>
      <p:bldP spid="52" grpId="0" bldLvl="0" animBg="1"/>
      <p:bldP spid="83" grpId="0"/>
      <p:bldP spid="84" grpId="0"/>
      <p:bldP spid="85" grpId="0" bldLvl="0" animBg="1"/>
      <p:bldP spid="92" grpId="0"/>
      <p:bldP spid="93" grpId="0"/>
      <p:bldP spid="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100870" y="250030"/>
            <a:ext cx="1118870" cy="344170"/>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a:t>
            </a:r>
            <a:r>
              <a:rPr lang="zh-CN" altLang="en-US" sz="1800" b="1" dirty="0" smtClean="0">
                <a:solidFill>
                  <a:schemeClr val="bg1"/>
                </a:solidFill>
                <a:latin typeface="新宋体" panose="02010609030101010101" charset="-122"/>
                <a:ea typeface="新宋体" panose="02010609030101010101" charset="-122"/>
              </a:rPr>
              <a:t>认识清华</a:t>
            </a:r>
            <a:endParaRPr lang="zh-CN" altLang="en-US" sz="1800" b="1" dirty="0" smtClean="0">
              <a:solidFill>
                <a:schemeClr val="bg1"/>
              </a:solidFill>
              <a:latin typeface="新宋体" panose="02010609030101010101" charset="-122"/>
              <a:ea typeface="新宋体" panose="02010609030101010101" charset="-122"/>
            </a:endParaRPr>
          </a:p>
        </p:txBody>
      </p:sp>
      <p:sp>
        <p:nvSpPr>
          <p:cNvPr id="33" name="任意多边形 32"/>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4" name="TextBox 3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5" name="流程图: 摘录 3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0" name="圆角矩形 29"/>
          <p:cNvSpPr/>
          <p:nvPr/>
        </p:nvSpPr>
        <p:spPr>
          <a:xfrm>
            <a:off x="122046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31" name="图片 30" descr="D:\用户目录\我的图片\timg.jpgtimg"/>
          <p:cNvPicPr>
            <a:picLocks noChangeAspect="1"/>
          </p:cNvPicPr>
          <p:nvPr/>
        </p:nvPicPr>
        <p:blipFill rotWithShape="1">
          <a:blip r:embed="rId1"/>
          <a:srcRect/>
          <a:stretch>
            <a:fillRect/>
          </a:stretch>
        </p:blipFill>
        <p:spPr>
          <a:xfrm>
            <a:off x="1372235" y="1535430"/>
            <a:ext cx="1273175" cy="127381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6" name="组合 35"/>
          <p:cNvGrpSpPr/>
          <p:nvPr/>
        </p:nvGrpSpPr>
        <p:grpSpPr>
          <a:xfrm>
            <a:off x="2375115" y="1857960"/>
            <a:ext cx="601447" cy="589655"/>
            <a:chOff x="2375115" y="1905585"/>
            <a:chExt cx="601447" cy="589655"/>
          </a:xfrm>
        </p:grpSpPr>
        <p:grpSp>
          <p:nvGrpSpPr>
            <p:cNvPr id="37" name="组合 36"/>
            <p:cNvGrpSpPr/>
            <p:nvPr/>
          </p:nvGrpSpPr>
          <p:grpSpPr>
            <a:xfrm>
              <a:off x="2395537" y="1920118"/>
              <a:ext cx="561653" cy="575122"/>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38" name="TextBox 37"/>
            <p:cNvSpPr txBox="1"/>
            <p:nvPr/>
          </p:nvSpPr>
          <p:spPr>
            <a:xfrm>
              <a:off x="2375115" y="1905585"/>
              <a:ext cx="601447" cy="584775"/>
            </a:xfrm>
            <a:prstGeom prst="rect">
              <a:avLst/>
            </a:prstGeom>
            <a:noFill/>
          </p:spPr>
          <p:txBody>
            <a:bodyPr wrap="none" rtlCol="0">
              <a:spAutoFit/>
            </a:bodyPr>
            <a:lstStyle/>
            <a:p>
              <a:r>
                <a:rPr lang="en-US" altLang="zh-CN" sz="3200" dirty="0" smtClean="0">
                  <a:solidFill>
                    <a:srgbClr val="005A9E"/>
                  </a:solidFill>
                </a:rPr>
                <a:t>01</a:t>
              </a:r>
              <a:endParaRPr lang="zh-CN" altLang="en-US" sz="3200" dirty="0">
                <a:solidFill>
                  <a:srgbClr val="005A9E"/>
                </a:solidFill>
              </a:endParaRPr>
            </a:p>
          </p:txBody>
        </p:sp>
      </p:grpSp>
      <p:sp>
        <p:nvSpPr>
          <p:cNvPr id="41" name="TextBox 40"/>
          <p:cNvSpPr txBox="1"/>
          <p:nvPr/>
        </p:nvSpPr>
        <p:spPr>
          <a:xfrm>
            <a:off x="2864619" y="1555647"/>
            <a:ext cx="1536700" cy="337185"/>
          </a:xfrm>
          <a:prstGeom prst="rect">
            <a:avLst/>
          </a:prstGeom>
          <a:noFill/>
        </p:spPr>
        <p:txBody>
          <a:bodyPr wrap="none" rtlCol="0">
            <a:spAutoFit/>
          </a:bodyPr>
          <a:lstStyle/>
          <a:p>
            <a:r>
              <a:rPr lang="en-US" altLang="zh-CN" sz="1600" b="1" spc="300" dirty="0" smtClean="0">
                <a:solidFill>
                  <a:srgbClr val="005A9E"/>
                </a:solidFill>
                <a:latin typeface="新宋体" panose="02010609030101010101" charset="-122"/>
                <a:ea typeface="新宋体" panose="02010609030101010101" charset="-122"/>
              </a:rPr>
              <a:t> </a:t>
            </a:r>
            <a:r>
              <a:rPr lang="zh-CN" altLang="en-US" sz="1600" b="1" spc="300" dirty="0" smtClean="0">
                <a:solidFill>
                  <a:srgbClr val="005A9E"/>
                </a:solidFill>
                <a:latin typeface="新宋体" panose="02010609030101010101" charset="-122"/>
                <a:ea typeface="新宋体" panose="02010609030101010101" charset="-122"/>
              </a:rPr>
              <a:t>图书馆介绍</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42" name="矩形 41"/>
          <p:cNvSpPr/>
          <p:nvPr/>
        </p:nvSpPr>
        <p:spPr>
          <a:xfrm>
            <a:off x="3016835" y="1952217"/>
            <a:ext cx="1342171" cy="414020"/>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提供信息资源查找平台</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493140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44" name="图片 43" descr="D:\用户目录\我的图片\timg (1).jpgtimg (1)"/>
          <p:cNvPicPr>
            <a:picLocks noChangeAspect="1"/>
          </p:cNvPicPr>
          <p:nvPr/>
        </p:nvPicPr>
        <p:blipFill rotWithShape="1">
          <a:blip r:embed="rId2"/>
          <a:srcRect/>
          <a:stretch>
            <a:fillRect/>
          </a:stretch>
        </p:blipFill>
        <p:spPr>
          <a:xfrm>
            <a:off x="5120005" y="1556385"/>
            <a:ext cx="1308100" cy="113411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5" name="组合 44"/>
          <p:cNvGrpSpPr/>
          <p:nvPr/>
        </p:nvGrpSpPr>
        <p:grpSpPr>
          <a:xfrm>
            <a:off x="6086055" y="1857960"/>
            <a:ext cx="601447" cy="589655"/>
            <a:chOff x="6086055" y="1905585"/>
            <a:chExt cx="601447" cy="589655"/>
          </a:xfrm>
        </p:grpSpPr>
        <p:grpSp>
          <p:nvGrpSpPr>
            <p:cNvPr id="46" name="组合 45"/>
            <p:cNvGrpSpPr/>
            <p:nvPr/>
          </p:nvGrpSpPr>
          <p:grpSpPr>
            <a:xfrm>
              <a:off x="6106477" y="1920118"/>
              <a:ext cx="561653" cy="575122"/>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47" name="TextBox 46"/>
            <p:cNvSpPr txBox="1"/>
            <p:nvPr/>
          </p:nvSpPr>
          <p:spPr>
            <a:xfrm>
              <a:off x="6086055" y="1905585"/>
              <a:ext cx="601447" cy="584775"/>
            </a:xfrm>
            <a:prstGeom prst="rect">
              <a:avLst/>
            </a:prstGeom>
            <a:noFill/>
          </p:spPr>
          <p:txBody>
            <a:bodyPr wrap="none" rtlCol="0">
              <a:spAutoFit/>
            </a:bodyPr>
            <a:lstStyle/>
            <a:p>
              <a:r>
                <a:rPr lang="en-US" altLang="zh-CN" sz="3200" dirty="0" smtClean="0">
                  <a:solidFill>
                    <a:srgbClr val="005A9E"/>
                  </a:solidFill>
                </a:rPr>
                <a:t>02</a:t>
              </a:r>
              <a:endParaRPr lang="zh-CN" altLang="en-US" sz="3200" dirty="0">
                <a:solidFill>
                  <a:srgbClr val="005A9E"/>
                </a:solidFill>
              </a:endParaRPr>
            </a:p>
          </p:txBody>
        </p:sp>
      </p:grpSp>
      <p:sp>
        <p:nvSpPr>
          <p:cNvPr id="50" name="TextBox 49"/>
          <p:cNvSpPr txBox="1"/>
          <p:nvPr/>
        </p:nvSpPr>
        <p:spPr>
          <a:xfrm>
            <a:off x="6575559" y="1555647"/>
            <a:ext cx="1536700" cy="337185"/>
          </a:xfrm>
          <a:prstGeom prst="rect">
            <a:avLst/>
          </a:prstGeom>
          <a:noFill/>
        </p:spPr>
        <p:txBody>
          <a:bodyPr wrap="none" rtlCol="0">
            <a:spAutoFit/>
          </a:bodyPr>
          <a:lstStyle/>
          <a:p>
            <a:r>
              <a:rPr lang="en-US" altLang="zh-CN" sz="1600" b="1" spc="300" dirty="0" smtClean="0">
                <a:solidFill>
                  <a:srgbClr val="005A9E"/>
                </a:solidFill>
                <a:latin typeface="新宋体" panose="02010609030101010101" charset="-122"/>
                <a:ea typeface="新宋体" panose="02010609030101010101" charset="-122"/>
              </a:rPr>
              <a:t> </a:t>
            </a:r>
            <a:r>
              <a:rPr lang="zh-CN" altLang="en-US" sz="1600" b="1" spc="300" dirty="0" smtClean="0">
                <a:solidFill>
                  <a:srgbClr val="005A9E"/>
                </a:solidFill>
                <a:latin typeface="新宋体" panose="02010609030101010101" charset="-122"/>
                <a:ea typeface="新宋体" panose="02010609030101010101" charset="-122"/>
              </a:rPr>
              <a:t>实验室探究</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51" name="矩形 50"/>
          <p:cNvSpPr/>
          <p:nvPr/>
        </p:nvSpPr>
        <p:spPr>
          <a:xfrm>
            <a:off x="6727775" y="1952217"/>
            <a:ext cx="1342171" cy="414020"/>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前往清华各个实验室，探究前沿技术</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5" name="圆角矩形 84"/>
          <p:cNvSpPr/>
          <p:nvPr/>
        </p:nvSpPr>
        <p:spPr>
          <a:xfrm>
            <a:off x="1220460" y="316153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86" name="图片 85" descr="D:\用户目录\我的图片\timg (3).jpgtimg (3)"/>
          <p:cNvPicPr>
            <a:picLocks noChangeAspect="1"/>
          </p:cNvPicPr>
          <p:nvPr/>
        </p:nvPicPr>
        <p:blipFill rotWithShape="1">
          <a:blip r:embed="rId3"/>
          <a:srcRect/>
          <a:stretch>
            <a:fillRect/>
          </a:stretch>
        </p:blipFill>
        <p:spPr>
          <a:xfrm>
            <a:off x="1372235" y="3371533"/>
            <a:ext cx="1272540" cy="12725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7" name="组合 86"/>
          <p:cNvGrpSpPr/>
          <p:nvPr/>
        </p:nvGrpSpPr>
        <p:grpSpPr>
          <a:xfrm>
            <a:off x="2375115" y="3717240"/>
            <a:ext cx="601447" cy="589655"/>
            <a:chOff x="2375115" y="3764865"/>
            <a:chExt cx="601447" cy="589655"/>
          </a:xfrm>
        </p:grpSpPr>
        <p:grpSp>
          <p:nvGrpSpPr>
            <p:cNvPr id="88" name="组合 87"/>
            <p:cNvGrpSpPr/>
            <p:nvPr/>
          </p:nvGrpSpPr>
          <p:grpSpPr>
            <a:xfrm>
              <a:off x="2395537" y="3779398"/>
              <a:ext cx="561653" cy="575122"/>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椭圆 9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89" name="TextBox 88"/>
            <p:cNvSpPr txBox="1"/>
            <p:nvPr/>
          </p:nvSpPr>
          <p:spPr>
            <a:xfrm>
              <a:off x="2375115" y="3764865"/>
              <a:ext cx="601447" cy="584775"/>
            </a:xfrm>
            <a:prstGeom prst="rect">
              <a:avLst/>
            </a:prstGeom>
            <a:noFill/>
          </p:spPr>
          <p:txBody>
            <a:bodyPr wrap="none" rtlCol="0">
              <a:spAutoFit/>
            </a:bodyPr>
            <a:lstStyle/>
            <a:p>
              <a:r>
                <a:rPr lang="en-US" altLang="zh-CN" sz="3200" dirty="0" smtClean="0">
                  <a:solidFill>
                    <a:srgbClr val="005A9E"/>
                  </a:solidFill>
                </a:rPr>
                <a:t>03</a:t>
              </a:r>
              <a:endParaRPr lang="zh-CN" altLang="en-US" sz="3200" dirty="0">
                <a:solidFill>
                  <a:srgbClr val="005A9E"/>
                </a:solidFill>
              </a:endParaRPr>
            </a:p>
          </p:txBody>
        </p:sp>
      </p:grpSp>
      <p:sp>
        <p:nvSpPr>
          <p:cNvPr id="92" name="TextBox 91"/>
          <p:cNvSpPr txBox="1"/>
          <p:nvPr/>
        </p:nvSpPr>
        <p:spPr>
          <a:xfrm>
            <a:off x="2864619" y="3414927"/>
            <a:ext cx="1294130" cy="337185"/>
          </a:xfrm>
          <a:prstGeom prst="rect">
            <a:avLst/>
          </a:prstGeom>
          <a:noFill/>
        </p:spPr>
        <p:txBody>
          <a:bodyPr wrap="none" rtlCol="0">
            <a:spAutoFit/>
          </a:bodyPr>
          <a:lstStyle/>
          <a:p>
            <a:r>
              <a:rPr lang="en-US" altLang="zh-CN" sz="1600" b="1" spc="300" dirty="0" smtClean="0">
                <a:solidFill>
                  <a:srgbClr val="005A9E"/>
                </a:solidFill>
                <a:latin typeface="新宋体" panose="02010609030101010101" charset="-122"/>
                <a:ea typeface="新宋体" panose="02010609030101010101" charset="-122"/>
              </a:rPr>
              <a:t> </a:t>
            </a:r>
            <a:r>
              <a:rPr lang="zh-CN" altLang="en-US" sz="1600" b="1" spc="300" dirty="0" smtClean="0">
                <a:solidFill>
                  <a:srgbClr val="005A9E"/>
                </a:solidFill>
                <a:latin typeface="新宋体" panose="02010609030101010101" charset="-122"/>
                <a:ea typeface="新宋体" panose="02010609030101010101" charset="-122"/>
              </a:rPr>
              <a:t>清华社团</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93" name="矩形 92"/>
          <p:cNvSpPr/>
          <p:nvPr/>
        </p:nvSpPr>
        <p:spPr>
          <a:xfrm>
            <a:off x="3016835" y="3811497"/>
            <a:ext cx="1342171" cy="252730"/>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寻找社群资源</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3970716" y="776979"/>
            <a:ext cx="1356360" cy="398780"/>
          </a:xfrm>
          <a:prstGeom prst="rect">
            <a:avLst/>
          </a:prstGeom>
          <a:noFill/>
        </p:spPr>
        <p:txBody>
          <a:bodyPr wrap="none" rtlCol="0">
            <a:spAutoFit/>
          </a:bodyPr>
          <a:lstStyle/>
          <a:p>
            <a:r>
              <a:rPr lang="zh-CN" altLang="en-US" sz="2000" b="1" spc="300" dirty="0" smtClean="0">
                <a:solidFill>
                  <a:schemeClr val="tx1">
                    <a:lumMod val="65000"/>
                    <a:lumOff val="35000"/>
                  </a:schemeClr>
                </a:solidFill>
                <a:latin typeface="新宋体" panose="02010609030101010101" charset="-122"/>
                <a:ea typeface="新宋体" panose="02010609030101010101" charset="-122"/>
              </a:rPr>
              <a:t>认识清华</a:t>
            </a:r>
            <a:endParaRPr lang="zh-CN" altLang="en-US" sz="2000" b="1" spc="300" dirty="0" smtClean="0">
              <a:solidFill>
                <a:schemeClr val="tx1">
                  <a:lumMod val="65000"/>
                  <a:lumOff val="35000"/>
                </a:schemeClr>
              </a:solidFill>
              <a:latin typeface="新宋体" panose="02010609030101010101" charset="-122"/>
              <a:ea typeface="新宋体"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0-#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2"/>
                                        </p:tgtEl>
                                        <p:attrNameLst>
                                          <p:attrName>ppt_y</p:attrName>
                                        </p:attrNameLst>
                                      </p:cBhvr>
                                      <p:tavLst>
                                        <p:tav tm="0">
                                          <p:val>
                                            <p:strVal val="#ppt_y"/>
                                          </p:val>
                                        </p:tav>
                                        <p:tav tm="100000">
                                          <p:val>
                                            <p:strVal val="#ppt_y"/>
                                          </p:val>
                                        </p:tav>
                                      </p:tavLst>
                                    </p:anim>
                                    <p:anim calcmode="lin" valueType="num">
                                      <p:cBhvr>
                                        <p:cTn id="2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2"/>
                                        </p:tgtEl>
                                      </p:cBhvr>
                                    </p:animEffect>
                                  </p:childTnLst>
                                </p:cTn>
                              </p:par>
                            </p:childTnLst>
                          </p:cTn>
                        </p:par>
                        <p:par>
                          <p:cTn id="28" fill="hold">
                            <p:stCondLst>
                              <p:cond delay="699"/>
                            </p:stCondLst>
                            <p:childTnLst>
                              <p:par>
                                <p:cTn id="29" presetID="12" presetClass="entr" presetSubtype="8" fill="hold" grpId="0" nodeType="afterEffect">
                                  <p:stCondLst>
                                    <p:cond delay="0"/>
                                  </p:stCondLst>
                                  <p:iterate type="lt">
                                    <p:tmPct val="20000"/>
                                  </p:iterate>
                                  <p:childTnLst>
                                    <p:set>
                                      <p:cBhvr>
                                        <p:cTn id="30" dur="1" fill="hold">
                                          <p:stCondLst>
                                            <p:cond delay="0"/>
                                          </p:stCondLst>
                                        </p:cTn>
                                        <p:tgtEl>
                                          <p:spTgt spid="94"/>
                                        </p:tgtEl>
                                        <p:attrNameLst>
                                          <p:attrName>style.visibility</p:attrName>
                                        </p:attrNameLst>
                                      </p:cBhvr>
                                      <p:to>
                                        <p:strVal val="visible"/>
                                      </p:to>
                                    </p:set>
                                    <p:anim calcmode="lin" valueType="num">
                                      <p:cBhvr additive="base">
                                        <p:cTn id="31" dur="500"/>
                                        <p:tgtEl>
                                          <p:spTgt spid="94"/>
                                        </p:tgtEl>
                                        <p:attrNameLst>
                                          <p:attrName>ppt_x</p:attrName>
                                        </p:attrNameLst>
                                      </p:cBhvr>
                                      <p:tavLst>
                                        <p:tav tm="0">
                                          <p:val>
                                            <p:strVal val="#ppt_x-#ppt_w*1.125000"/>
                                          </p:val>
                                        </p:tav>
                                        <p:tav tm="100000">
                                          <p:val>
                                            <p:strVal val="#ppt_x"/>
                                          </p:val>
                                        </p:tav>
                                      </p:tavLst>
                                    </p:anim>
                                    <p:animEffect transition="in" filter="wipe(right)">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wipe(left)">
                                      <p:cBhvr>
                                        <p:cTn id="40" dur="500"/>
                                        <p:tgtEl>
                                          <p:spTgt spid="85"/>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right)">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anim calcmode="lin" valueType="num">
                                      <p:cBhvr>
                                        <p:cTn id="49" dur="1000" fill="hold"/>
                                        <p:tgtEl>
                                          <p:spTgt spid="31"/>
                                        </p:tgtEl>
                                        <p:attrNameLst>
                                          <p:attrName>ppt_x</p:attrName>
                                        </p:attrNameLst>
                                      </p:cBhvr>
                                      <p:tavLst>
                                        <p:tav tm="0">
                                          <p:val>
                                            <p:strVal val="#ppt_x"/>
                                          </p:val>
                                        </p:tav>
                                        <p:tav tm="100000">
                                          <p:val>
                                            <p:strVal val="#ppt_x"/>
                                          </p:val>
                                        </p:tav>
                                      </p:tavLst>
                                    </p:anim>
                                    <p:anim calcmode="lin" valueType="num">
                                      <p:cBhvr>
                                        <p:cTn id="50" dur="1000" fill="hold"/>
                                        <p:tgtEl>
                                          <p:spTgt spid="31"/>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1000"/>
                                        <p:tgtEl>
                                          <p:spTgt spid="86"/>
                                        </p:tgtEl>
                                      </p:cBhvr>
                                    </p:animEffect>
                                    <p:anim calcmode="lin" valueType="num">
                                      <p:cBhvr>
                                        <p:cTn id="54" dur="1000" fill="hold"/>
                                        <p:tgtEl>
                                          <p:spTgt spid="86"/>
                                        </p:tgtEl>
                                        <p:attrNameLst>
                                          <p:attrName>ppt_x</p:attrName>
                                        </p:attrNameLst>
                                      </p:cBhvr>
                                      <p:tavLst>
                                        <p:tav tm="0">
                                          <p:val>
                                            <p:strVal val="#ppt_x"/>
                                          </p:val>
                                        </p:tav>
                                        <p:tav tm="100000">
                                          <p:val>
                                            <p:strVal val="#ppt_x"/>
                                          </p:val>
                                        </p:tav>
                                      </p:tavLst>
                                    </p:anim>
                                    <p:anim calcmode="lin" valueType="num">
                                      <p:cBhvr>
                                        <p:cTn id="55" dur="1000" fill="hold"/>
                                        <p:tgtEl>
                                          <p:spTgt spid="86"/>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anim calcmode="lin" valueType="num">
                                      <p:cBhvr>
                                        <p:cTn id="59" dur="1000" fill="hold"/>
                                        <p:tgtEl>
                                          <p:spTgt spid="44"/>
                                        </p:tgtEl>
                                        <p:attrNameLst>
                                          <p:attrName>ppt_x</p:attrName>
                                        </p:attrNameLst>
                                      </p:cBhvr>
                                      <p:tavLst>
                                        <p:tav tm="0">
                                          <p:val>
                                            <p:strVal val="#ppt_x"/>
                                          </p:val>
                                        </p:tav>
                                        <p:tav tm="100000">
                                          <p:val>
                                            <p:strVal val="#ppt_x"/>
                                          </p:val>
                                        </p:tav>
                                      </p:tavLst>
                                    </p:anim>
                                    <p:anim calcmode="lin" valueType="num">
                                      <p:cBhvr>
                                        <p:cTn id="6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87"/>
                                        </p:tgtEl>
                                        <p:attrNameLst>
                                          <p:attrName>style.visibility</p:attrName>
                                        </p:attrNameLst>
                                      </p:cBhvr>
                                      <p:to>
                                        <p:strVal val="visible"/>
                                      </p:to>
                                    </p:set>
                                    <p:anim calcmode="lin" valueType="num">
                                      <p:cBhvr additive="base">
                                        <p:cTn id="65" dur="500" fill="hold"/>
                                        <p:tgtEl>
                                          <p:spTgt spid="87"/>
                                        </p:tgtEl>
                                        <p:attrNameLst>
                                          <p:attrName>ppt_x</p:attrName>
                                        </p:attrNameLst>
                                      </p:cBhvr>
                                      <p:tavLst>
                                        <p:tav tm="0">
                                          <p:val>
                                            <p:strVal val="#ppt_x"/>
                                          </p:val>
                                        </p:tav>
                                        <p:tav tm="100000">
                                          <p:val>
                                            <p:strVal val="#ppt_x"/>
                                          </p:val>
                                        </p:tav>
                                      </p:tavLst>
                                    </p:anim>
                                    <p:anim calcmode="lin" valueType="num">
                                      <p:cBhvr additive="base">
                                        <p:cTn id="66" dur="500" fill="hold"/>
                                        <p:tgtEl>
                                          <p:spTgt spid="87"/>
                                        </p:tgtEl>
                                        <p:attrNameLst>
                                          <p:attrName>ppt_y</p:attrName>
                                        </p:attrNameLst>
                                      </p:cBhvr>
                                      <p:tavLst>
                                        <p:tav tm="0">
                                          <p:val>
                                            <p:strVal val="1+#ppt_h/2"/>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1+#ppt_w/2"/>
                                          </p:val>
                                        </p:tav>
                                        <p:tav tm="100000">
                                          <p:val>
                                            <p:strVal val="#ppt_x"/>
                                          </p:val>
                                        </p:tav>
                                      </p:tavLst>
                                    </p:anim>
                                    <p:anim calcmode="lin" valueType="num">
                                      <p:cBhvr additive="base">
                                        <p:cTn id="70" dur="500" fill="hold"/>
                                        <p:tgtEl>
                                          <p:spTgt spid="45"/>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0-#ppt_w/2"/>
                                          </p:val>
                                        </p:tav>
                                        <p:tav tm="100000">
                                          <p:val>
                                            <p:strVal val="#ppt_x"/>
                                          </p:val>
                                        </p:tav>
                                      </p:tavLst>
                                    </p:anim>
                                    <p:anim calcmode="lin" valueType="num">
                                      <p:cBhvr additive="base">
                                        <p:cTn id="74" dur="500" fill="hold"/>
                                        <p:tgtEl>
                                          <p:spTgt spid="36"/>
                                        </p:tgtEl>
                                        <p:attrNameLst>
                                          <p:attrName>ppt_y</p:attrName>
                                        </p:attrNameLst>
                                      </p:cBhvr>
                                      <p:tavLst>
                                        <p:tav tm="0">
                                          <p:val>
                                            <p:strVal val="#ppt_y"/>
                                          </p:val>
                                        </p:tav>
                                        <p:tav tm="100000">
                                          <p:val>
                                            <p:strVal val="#ppt_y"/>
                                          </p:val>
                                        </p:tav>
                                      </p:tavLst>
                                    </p:anim>
                                  </p:childTnLst>
                                </p:cTn>
                              </p:par>
                            </p:childTnLst>
                          </p:cTn>
                        </p:par>
                        <p:par>
                          <p:cTn id="75" fill="hold">
                            <p:stCondLst>
                              <p:cond delay="500"/>
                            </p:stCondLst>
                            <p:childTnLst>
                              <p:par>
                                <p:cTn id="76" presetID="12" presetClass="entr" presetSubtype="8" fill="hold" grpId="0" nodeType="after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additive="base">
                                        <p:cTn id="78" dur="500"/>
                                        <p:tgtEl>
                                          <p:spTgt spid="41"/>
                                        </p:tgtEl>
                                        <p:attrNameLst>
                                          <p:attrName>ppt_x</p:attrName>
                                        </p:attrNameLst>
                                      </p:cBhvr>
                                      <p:tavLst>
                                        <p:tav tm="0">
                                          <p:val>
                                            <p:strVal val="#ppt_x-#ppt_w*1.125000"/>
                                          </p:val>
                                        </p:tav>
                                        <p:tav tm="100000">
                                          <p:val>
                                            <p:strVal val="#ppt_x"/>
                                          </p:val>
                                        </p:tav>
                                      </p:tavLst>
                                    </p:anim>
                                    <p:animEffect transition="in" filter="wipe(right)">
                                      <p:cBhvr>
                                        <p:cTn id="79" dur="500"/>
                                        <p:tgtEl>
                                          <p:spTgt spid="41"/>
                                        </p:tgtEl>
                                      </p:cBhvr>
                                    </p:animEffect>
                                  </p:childTnLst>
                                </p:cTn>
                              </p:par>
                              <p:par>
                                <p:cTn id="80" presetID="2" presetClass="entr" presetSubtype="4" fill="hold" grpId="0" nodeType="withEffect">
                                  <p:stCondLst>
                                    <p:cond delay="300"/>
                                  </p:stCondLst>
                                  <p:childTnLst>
                                    <p:set>
                                      <p:cBhvr>
                                        <p:cTn id="81" dur="1" fill="hold">
                                          <p:stCondLst>
                                            <p:cond delay="0"/>
                                          </p:stCondLst>
                                        </p:cTn>
                                        <p:tgtEl>
                                          <p:spTgt spid="42"/>
                                        </p:tgtEl>
                                        <p:attrNameLst>
                                          <p:attrName>style.visibility</p:attrName>
                                        </p:attrNameLst>
                                      </p:cBhvr>
                                      <p:to>
                                        <p:strVal val="visible"/>
                                      </p:to>
                                    </p:set>
                                    <p:anim calcmode="lin" valueType="num">
                                      <p:cBhvr additive="base">
                                        <p:cTn id="82" dur="500" fill="hold"/>
                                        <p:tgtEl>
                                          <p:spTgt spid="42"/>
                                        </p:tgtEl>
                                        <p:attrNameLst>
                                          <p:attrName>ppt_x</p:attrName>
                                        </p:attrNameLst>
                                      </p:cBhvr>
                                      <p:tavLst>
                                        <p:tav tm="0">
                                          <p:val>
                                            <p:strVal val="#ppt_x"/>
                                          </p:val>
                                        </p:tav>
                                        <p:tav tm="100000">
                                          <p:val>
                                            <p:strVal val="#ppt_x"/>
                                          </p:val>
                                        </p:tav>
                                      </p:tavLst>
                                    </p:anim>
                                    <p:anim calcmode="lin" valueType="num">
                                      <p:cBhvr additive="base">
                                        <p:cTn id="83" dur="500" fill="hold"/>
                                        <p:tgtEl>
                                          <p:spTgt spid="42"/>
                                        </p:tgtEl>
                                        <p:attrNameLst>
                                          <p:attrName>ppt_y</p:attrName>
                                        </p:attrNameLst>
                                      </p:cBhvr>
                                      <p:tavLst>
                                        <p:tav tm="0">
                                          <p:val>
                                            <p:strVal val="1+#ppt_h/2"/>
                                          </p:val>
                                        </p:tav>
                                        <p:tav tm="100000">
                                          <p:val>
                                            <p:strVal val="#ppt_y"/>
                                          </p:val>
                                        </p:tav>
                                      </p:tavLst>
                                    </p:anim>
                                  </p:childTnLst>
                                </p:cTn>
                              </p:par>
                              <p:par>
                                <p:cTn id="84" presetID="12" presetClass="entr" presetSubtype="8"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p:tgtEl>
                                          <p:spTgt spid="50"/>
                                        </p:tgtEl>
                                        <p:attrNameLst>
                                          <p:attrName>ppt_x</p:attrName>
                                        </p:attrNameLst>
                                      </p:cBhvr>
                                      <p:tavLst>
                                        <p:tav tm="0">
                                          <p:val>
                                            <p:strVal val="#ppt_x-#ppt_w*1.125000"/>
                                          </p:val>
                                        </p:tav>
                                        <p:tav tm="100000">
                                          <p:val>
                                            <p:strVal val="#ppt_x"/>
                                          </p:val>
                                        </p:tav>
                                      </p:tavLst>
                                    </p:anim>
                                    <p:animEffect transition="in" filter="wipe(right)">
                                      <p:cBhvr>
                                        <p:cTn id="87" dur="500"/>
                                        <p:tgtEl>
                                          <p:spTgt spid="50"/>
                                        </p:tgtEl>
                                      </p:cBhvr>
                                    </p:animEffect>
                                  </p:childTnLst>
                                </p:cTn>
                              </p:par>
                              <p:par>
                                <p:cTn id="88" presetID="2" presetClass="entr" presetSubtype="4" fill="hold" grpId="0" nodeType="withEffect">
                                  <p:stCondLst>
                                    <p:cond delay="40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par>
                                <p:cTn id="92" presetID="12" presetClass="entr" presetSubtype="8" fill="hold" grpId="0" nodeType="withEffect">
                                  <p:stCondLst>
                                    <p:cond delay="0"/>
                                  </p:stCondLst>
                                  <p:childTnLst>
                                    <p:set>
                                      <p:cBhvr>
                                        <p:cTn id="93" dur="1" fill="hold">
                                          <p:stCondLst>
                                            <p:cond delay="0"/>
                                          </p:stCondLst>
                                        </p:cTn>
                                        <p:tgtEl>
                                          <p:spTgt spid="92"/>
                                        </p:tgtEl>
                                        <p:attrNameLst>
                                          <p:attrName>style.visibility</p:attrName>
                                        </p:attrNameLst>
                                      </p:cBhvr>
                                      <p:to>
                                        <p:strVal val="visible"/>
                                      </p:to>
                                    </p:set>
                                    <p:anim calcmode="lin" valueType="num">
                                      <p:cBhvr additive="base">
                                        <p:cTn id="94" dur="500"/>
                                        <p:tgtEl>
                                          <p:spTgt spid="92"/>
                                        </p:tgtEl>
                                        <p:attrNameLst>
                                          <p:attrName>ppt_x</p:attrName>
                                        </p:attrNameLst>
                                      </p:cBhvr>
                                      <p:tavLst>
                                        <p:tav tm="0">
                                          <p:val>
                                            <p:strVal val="#ppt_x-#ppt_w*1.125000"/>
                                          </p:val>
                                        </p:tav>
                                        <p:tav tm="100000">
                                          <p:val>
                                            <p:strVal val="#ppt_x"/>
                                          </p:val>
                                        </p:tav>
                                      </p:tavLst>
                                    </p:anim>
                                    <p:animEffect transition="in" filter="wipe(right)">
                                      <p:cBhvr>
                                        <p:cTn id="95" dur="500"/>
                                        <p:tgtEl>
                                          <p:spTgt spid="92"/>
                                        </p:tgtEl>
                                      </p:cBhvr>
                                    </p:animEffect>
                                  </p:childTnLst>
                                </p:cTn>
                              </p:par>
                              <p:par>
                                <p:cTn id="96" presetID="2" presetClass="entr" presetSubtype="4" fill="hold" grpId="0" nodeType="withEffect">
                                  <p:stCondLst>
                                    <p:cond delay="400"/>
                                  </p:stCondLst>
                                  <p:childTnLst>
                                    <p:set>
                                      <p:cBhvr>
                                        <p:cTn id="97" dur="1" fill="hold">
                                          <p:stCondLst>
                                            <p:cond delay="0"/>
                                          </p:stCondLst>
                                        </p:cTn>
                                        <p:tgtEl>
                                          <p:spTgt spid="93"/>
                                        </p:tgtEl>
                                        <p:attrNameLst>
                                          <p:attrName>style.visibility</p:attrName>
                                        </p:attrNameLst>
                                      </p:cBhvr>
                                      <p:to>
                                        <p:strVal val="visible"/>
                                      </p:to>
                                    </p:set>
                                    <p:anim calcmode="lin" valueType="num">
                                      <p:cBhvr additive="base">
                                        <p:cTn id="98" dur="500" fill="hold"/>
                                        <p:tgtEl>
                                          <p:spTgt spid="93"/>
                                        </p:tgtEl>
                                        <p:attrNameLst>
                                          <p:attrName>ppt_x</p:attrName>
                                        </p:attrNameLst>
                                      </p:cBhvr>
                                      <p:tavLst>
                                        <p:tav tm="0">
                                          <p:val>
                                            <p:strVal val="#ppt_x"/>
                                          </p:val>
                                        </p:tav>
                                        <p:tav tm="100000">
                                          <p:val>
                                            <p:strVal val="#ppt_x"/>
                                          </p:val>
                                        </p:tav>
                                      </p:tavLst>
                                    </p:anim>
                                    <p:anim calcmode="lin" valueType="num">
                                      <p:cBhvr additive="base">
                                        <p:cTn id="99"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ldLvl="0" animBg="1"/>
      <p:bldP spid="34" grpId="0"/>
      <p:bldP spid="35" grpId="0" bldLvl="0" animBg="1"/>
      <p:bldP spid="30" grpId="0" bldLvl="0" animBg="1"/>
      <p:bldP spid="41" grpId="0"/>
      <p:bldP spid="42" grpId="0"/>
      <p:bldP spid="43" grpId="0" bldLvl="0" animBg="1"/>
      <p:bldP spid="50" grpId="0"/>
      <p:bldP spid="51" grpId="0"/>
      <p:bldP spid="85" grpId="0" bldLvl="0" animBg="1"/>
      <p:bldP spid="92" grpId="0"/>
      <p:bldP spid="93" grpId="0"/>
      <p:bldP spid="9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100870" y="250030"/>
            <a:ext cx="1118870" cy="344170"/>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a:t>
            </a:r>
            <a:r>
              <a:rPr lang="zh-CN" altLang="en-US" sz="1800" b="1" dirty="0" smtClean="0">
                <a:solidFill>
                  <a:schemeClr val="bg1"/>
                </a:solidFill>
                <a:latin typeface="新宋体" panose="02010609030101010101" charset="-122"/>
                <a:ea typeface="新宋体" panose="02010609030101010101" charset="-122"/>
              </a:rPr>
              <a:t>清华与我</a:t>
            </a:r>
            <a:endParaRPr lang="zh-CN" altLang="en-US" sz="1800" b="1" dirty="0" smtClean="0">
              <a:solidFill>
                <a:schemeClr val="bg1"/>
              </a:solidFill>
              <a:latin typeface="新宋体" panose="02010609030101010101" charset="-122"/>
              <a:ea typeface="新宋体" panose="02010609030101010101" charset="-122"/>
            </a:endParaRPr>
          </a:p>
        </p:txBody>
      </p:sp>
      <p:sp>
        <p:nvSpPr>
          <p:cNvPr id="33" name="任意多边形 32"/>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4" name="TextBox 33"/>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5" name="流程图: 摘录 3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0" name="圆角矩形 29"/>
          <p:cNvSpPr/>
          <p:nvPr/>
        </p:nvSpPr>
        <p:spPr>
          <a:xfrm>
            <a:off x="122046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31" name="图片 30" descr="C:\Users\Administrator\Desktop\图片1.png图片1"/>
          <p:cNvPicPr>
            <a:picLocks noChangeAspect="1"/>
          </p:cNvPicPr>
          <p:nvPr/>
        </p:nvPicPr>
        <p:blipFill rotWithShape="1">
          <a:blip r:embed="rId1"/>
          <a:srcRect/>
          <a:stretch>
            <a:fillRect/>
          </a:stretch>
        </p:blipFill>
        <p:spPr>
          <a:xfrm>
            <a:off x="1372870" y="1732280"/>
            <a:ext cx="1293495" cy="85788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6" name="组合 35"/>
          <p:cNvGrpSpPr/>
          <p:nvPr/>
        </p:nvGrpSpPr>
        <p:grpSpPr>
          <a:xfrm>
            <a:off x="2375115" y="1857960"/>
            <a:ext cx="601447" cy="589655"/>
            <a:chOff x="2375115" y="1905585"/>
            <a:chExt cx="601447" cy="589655"/>
          </a:xfrm>
        </p:grpSpPr>
        <p:grpSp>
          <p:nvGrpSpPr>
            <p:cNvPr id="37" name="组合 36"/>
            <p:cNvGrpSpPr/>
            <p:nvPr/>
          </p:nvGrpSpPr>
          <p:grpSpPr>
            <a:xfrm>
              <a:off x="2395537" y="1920118"/>
              <a:ext cx="561653" cy="575122"/>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38" name="TextBox 37"/>
            <p:cNvSpPr txBox="1"/>
            <p:nvPr/>
          </p:nvSpPr>
          <p:spPr>
            <a:xfrm>
              <a:off x="2375115" y="1905585"/>
              <a:ext cx="601447" cy="584775"/>
            </a:xfrm>
            <a:prstGeom prst="rect">
              <a:avLst/>
            </a:prstGeom>
            <a:noFill/>
          </p:spPr>
          <p:txBody>
            <a:bodyPr wrap="none" rtlCol="0">
              <a:spAutoFit/>
            </a:bodyPr>
            <a:lstStyle/>
            <a:p>
              <a:r>
                <a:rPr lang="en-US" altLang="zh-CN" sz="3200" dirty="0" smtClean="0">
                  <a:solidFill>
                    <a:srgbClr val="005A9E"/>
                  </a:solidFill>
                </a:rPr>
                <a:t>01</a:t>
              </a:r>
              <a:endParaRPr lang="zh-CN" altLang="en-US" sz="3200" dirty="0">
                <a:solidFill>
                  <a:srgbClr val="005A9E"/>
                </a:solidFill>
              </a:endParaRPr>
            </a:p>
          </p:txBody>
        </p:sp>
      </p:grpSp>
      <p:sp>
        <p:nvSpPr>
          <p:cNvPr id="41" name="TextBox 40"/>
          <p:cNvSpPr txBox="1"/>
          <p:nvPr/>
        </p:nvSpPr>
        <p:spPr>
          <a:xfrm>
            <a:off x="2864619" y="1555647"/>
            <a:ext cx="2123440" cy="337185"/>
          </a:xfrm>
          <a:prstGeom prst="rect">
            <a:avLst/>
          </a:prstGeom>
          <a:noFill/>
        </p:spPr>
        <p:txBody>
          <a:bodyPr wrap="none" rtlCol="0">
            <a:spAutoFit/>
          </a:bodyPr>
          <a:lstStyle/>
          <a:p>
            <a:pPr algn="l"/>
            <a:r>
              <a:rPr lang="zh-CN" altLang="en-US" sz="1600" b="1" spc="300" dirty="0" smtClean="0">
                <a:solidFill>
                  <a:srgbClr val="005A9E"/>
                </a:solidFill>
                <a:latin typeface="新宋体" panose="02010609030101010101" charset="-122"/>
                <a:ea typeface="新宋体" panose="02010609030101010101" charset="-122"/>
              </a:rPr>
              <a:t>上一期宪章和手册</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42" name="矩形 41"/>
          <p:cNvSpPr/>
          <p:nvPr/>
        </p:nvSpPr>
        <p:spPr>
          <a:xfrm>
            <a:off x="3016835" y="1952217"/>
            <a:ext cx="1342171" cy="73723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审阅上一期班级宪章和学院手册。找出问题和存在的不足。</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493140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44" name="图片 43" descr="D:\用户目录\我的图片\QQ图片20170916020701.pngQQ图片20170916020701"/>
          <p:cNvPicPr>
            <a:picLocks noChangeAspect="1"/>
          </p:cNvPicPr>
          <p:nvPr/>
        </p:nvPicPr>
        <p:blipFill rotWithShape="1">
          <a:blip r:embed="rId2"/>
          <a:srcRect/>
          <a:stretch>
            <a:fillRect/>
          </a:stretch>
        </p:blipFill>
        <p:spPr>
          <a:xfrm>
            <a:off x="5082915" y="1732167"/>
            <a:ext cx="1295025" cy="85788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5" name="组合 44"/>
          <p:cNvGrpSpPr/>
          <p:nvPr/>
        </p:nvGrpSpPr>
        <p:grpSpPr>
          <a:xfrm>
            <a:off x="6086055" y="1857960"/>
            <a:ext cx="601447" cy="589655"/>
            <a:chOff x="6086055" y="1905585"/>
            <a:chExt cx="601447" cy="589655"/>
          </a:xfrm>
        </p:grpSpPr>
        <p:grpSp>
          <p:nvGrpSpPr>
            <p:cNvPr id="46" name="组合 45"/>
            <p:cNvGrpSpPr/>
            <p:nvPr/>
          </p:nvGrpSpPr>
          <p:grpSpPr>
            <a:xfrm>
              <a:off x="6106477" y="1920118"/>
              <a:ext cx="561653" cy="575122"/>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47" name="TextBox 46"/>
            <p:cNvSpPr txBox="1"/>
            <p:nvPr/>
          </p:nvSpPr>
          <p:spPr>
            <a:xfrm>
              <a:off x="6086055" y="1905585"/>
              <a:ext cx="601447" cy="584775"/>
            </a:xfrm>
            <a:prstGeom prst="rect">
              <a:avLst/>
            </a:prstGeom>
            <a:noFill/>
          </p:spPr>
          <p:txBody>
            <a:bodyPr wrap="none" rtlCol="0">
              <a:spAutoFit/>
            </a:bodyPr>
            <a:lstStyle/>
            <a:p>
              <a:r>
                <a:rPr lang="en-US" altLang="zh-CN" sz="3200" dirty="0" smtClean="0">
                  <a:solidFill>
                    <a:srgbClr val="005A9E"/>
                  </a:solidFill>
                </a:rPr>
                <a:t>02</a:t>
              </a:r>
              <a:endParaRPr lang="zh-CN" altLang="en-US" sz="3200" dirty="0">
                <a:solidFill>
                  <a:srgbClr val="005A9E"/>
                </a:solidFill>
              </a:endParaRPr>
            </a:p>
          </p:txBody>
        </p:sp>
      </p:grpSp>
      <p:sp>
        <p:nvSpPr>
          <p:cNvPr id="50" name="TextBox 49"/>
          <p:cNvSpPr txBox="1"/>
          <p:nvPr/>
        </p:nvSpPr>
        <p:spPr>
          <a:xfrm>
            <a:off x="6575559" y="1555647"/>
            <a:ext cx="2366010" cy="337185"/>
          </a:xfrm>
          <a:prstGeom prst="rect">
            <a:avLst/>
          </a:prstGeom>
          <a:noFill/>
        </p:spPr>
        <p:txBody>
          <a:bodyPr wrap="none" rtlCol="0">
            <a:spAutoFit/>
          </a:bodyPr>
          <a:lstStyle/>
          <a:p>
            <a:r>
              <a:rPr lang="zh-CN" altLang="en-US" sz="1600" b="1" spc="300" dirty="0" smtClean="0">
                <a:solidFill>
                  <a:srgbClr val="005A9E"/>
                </a:solidFill>
                <a:latin typeface="新宋体" panose="02010609030101010101" charset="-122"/>
                <a:ea typeface="新宋体" panose="02010609030101010101" charset="-122"/>
              </a:rPr>
              <a:t>整理本期宪章和手册</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51" name="矩形 50"/>
          <p:cNvSpPr/>
          <p:nvPr/>
        </p:nvSpPr>
        <p:spPr>
          <a:xfrm>
            <a:off x="6727775" y="1952217"/>
            <a:ext cx="1342171" cy="73723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利用老师教的合弄制和社群画布修改上一期的班级宪章和学员</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手册。</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5" name="圆角矩形 84"/>
          <p:cNvSpPr/>
          <p:nvPr/>
        </p:nvSpPr>
        <p:spPr>
          <a:xfrm>
            <a:off x="1220460" y="316153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86" name="图片 85" descr="C:\Users\Administrator\Desktop\timg.jpgtimg"/>
          <p:cNvPicPr>
            <a:picLocks noChangeAspect="1"/>
          </p:cNvPicPr>
          <p:nvPr/>
        </p:nvPicPr>
        <p:blipFill rotWithShape="1">
          <a:blip r:embed="rId3"/>
          <a:srcRect/>
          <a:stretch>
            <a:fillRect/>
          </a:stretch>
        </p:blipFill>
        <p:spPr>
          <a:xfrm>
            <a:off x="1372235" y="3289935"/>
            <a:ext cx="1272540" cy="143573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7" name="组合 86"/>
          <p:cNvGrpSpPr/>
          <p:nvPr/>
        </p:nvGrpSpPr>
        <p:grpSpPr>
          <a:xfrm>
            <a:off x="2375115" y="3717240"/>
            <a:ext cx="601447" cy="589655"/>
            <a:chOff x="2375115" y="3764865"/>
            <a:chExt cx="601447" cy="589655"/>
          </a:xfrm>
        </p:grpSpPr>
        <p:grpSp>
          <p:nvGrpSpPr>
            <p:cNvPr id="88" name="组合 87"/>
            <p:cNvGrpSpPr/>
            <p:nvPr/>
          </p:nvGrpSpPr>
          <p:grpSpPr>
            <a:xfrm>
              <a:off x="2395537" y="3779398"/>
              <a:ext cx="561653" cy="575122"/>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椭圆 9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89" name="TextBox 88"/>
            <p:cNvSpPr txBox="1"/>
            <p:nvPr/>
          </p:nvSpPr>
          <p:spPr>
            <a:xfrm>
              <a:off x="2375115" y="3764865"/>
              <a:ext cx="601447" cy="584775"/>
            </a:xfrm>
            <a:prstGeom prst="rect">
              <a:avLst/>
            </a:prstGeom>
            <a:noFill/>
          </p:spPr>
          <p:txBody>
            <a:bodyPr wrap="none" rtlCol="0">
              <a:spAutoFit/>
            </a:bodyPr>
            <a:lstStyle/>
            <a:p>
              <a:r>
                <a:rPr lang="en-US" altLang="zh-CN" sz="3200" dirty="0" smtClean="0">
                  <a:solidFill>
                    <a:srgbClr val="005A9E"/>
                  </a:solidFill>
                </a:rPr>
                <a:t>03</a:t>
              </a:r>
              <a:endParaRPr lang="zh-CN" altLang="en-US" sz="3200" dirty="0">
                <a:solidFill>
                  <a:srgbClr val="005A9E"/>
                </a:solidFill>
              </a:endParaRPr>
            </a:p>
          </p:txBody>
        </p:sp>
      </p:grpSp>
      <p:sp>
        <p:nvSpPr>
          <p:cNvPr id="92" name="TextBox 91"/>
          <p:cNvSpPr txBox="1"/>
          <p:nvPr/>
        </p:nvSpPr>
        <p:spPr>
          <a:xfrm>
            <a:off x="2864619" y="3414927"/>
            <a:ext cx="1638300" cy="337185"/>
          </a:xfrm>
          <a:prstGeom prst="rect">
            <a:avLst/>
          </a:prstGeom>
          <a:noFill/>
        </p:spPr>
        <p:txBody>
          <a:bodyPr wrap="none" rtlCol="0">
            <a:spAutoFit/>
          </a:bodyPr>
          <a:lstStyle/>
          <a:p>
            <a:r>
              <a:rPr lang="zh-CN" altLang="en-US" sz="1600" b="1" spc="300" dirty="0" smtClean="0">
                <a:solidFill>
                  <a:srgbClr val="005A9E"/>
                </a:solidFill>
                <a:latin typeface="新宋体" panose="02010609030101010101" charset="-122"/>
                <a:ea typeface="新宋体" panose="02010609030101010101" charset="-122"/>
              </a:rPr>
              <a:t>终极汇报演出</a:t>
            </a:r>
            <a:endParaRPr lang="zh-CN" altLang="en-US" sz="1600" b="1" spc="300" dirty="0" smtClean="0">
              <a:solidFill>
                <a:srgbClr val="005A9E"/>
              </a:solidFill>
              <a:latin typeface="新宋体" panose="02010609030101010101" charset="-122"/>
              <a:ea typeface="新宋体" panose="02010609030101010101" charset="-122"/>
            </a:endParaRPr>
          </a:p>
        </p:txBody>
      </p:sp>
      <p:sp>
        <p:nvSpPr>
          <p:cNvPr id="93" name="矩形 92"/>
          <p:cNvSpPr/>
          <p:nvPr/>
        </p:nvSpPr>
        <p:spPr>
          <a:xfrm>
            <a:off x="3016835" y="3811497"/>
            <a:ext cx="1342171" cy="414020"/>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汇总各个小组成果，完成终极汇演。</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3970716" y="776979"/>
            <a:ext cx="1356360" cy="398780"/>
          </a:xfrm>
          <a:prstGeom prst="rect">
            <a:avLst/>
          </a:prstGeom>
          <a:noFill/>
        </p:spPr>
        <p:txBody>
          <a:bodyPr wrap="none" rtlCol="0">
            <a:spAutoFit/>
          </a:bodyPr>
          <a:lstStyle/>
          <a:p>
            <a:r>
              <a:rPr lang="zh-CN" altLang="en-US" sz="2000" b="1" spc="300" dirty="0" smtClean="0">
                <a:solidFill>
                  <a:schemeClr val="tx1">
                    <a:lumMod val="65000"/>
                    <a:lumOff val="35000"/>
                  </a:schemeClr>
                </a:solidFill>
                <a:latin typeface="新宋体" panose="02010609030101010101" charset="-122"/>
                <a:ea typeface="新宋体" panose="02010609030101010101" charset="-122"/>
              </a:rPr>
              <a:t>清华与我</a:t>
            </a:r>
            <a:endParaRPr lang="zh-CN" altLang="en-US" sz="2000" b="1" spc="300" dirty="0" smtClean="0">
              <a:solidFill>
                <a:schemeClr val="tx1">
                  <a:lumMod val="65000"/>
                  <a:lumOff val="35000"/>
                </a:schemeClr>
              </a:solidFill>
              <a:latin typeface="新宋体" panose="02010609030101010101" charset="-122"/>
              <a:ea typeface="新宋体"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0-#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2"/>
                                        </p:tgtEl>
                                        <p:attrNameLst>
                                          <p:attrName>ppt_y</p:attrName>
                                        </p:attrNameLst>
                                      </p:cBhvr>
                                      <p:tavLst>
                                        <p:tav tm="0">
                                          <p:val>
                                            <p:strVal val="#ppt_y"/>
                                          </p:val>
                                        </p:tav>
                                        <p:tav tm="100000">
                                          <p:val>
                                            <p:strVal val="#ppt_y"/>
                                          </p:val>
                                        </p:tav>
                                      </p:tavLst>
                                    </p:anim>
                                    <p:anim calcmode="lin" valueType="num">
                                      <p:cBhvr>
                                        <p:cTn id="2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2"/>
                                        </p:tgtEl>
                                      </p:cBhvr>
                                    </p:animEffect>
                                  </p:childTnLst>
                                </p:cTn>
                              </p:par>
                            </p:childTnLst>
                          </p:cTn>
                        </p:par>
                        <p:par>
                          <p:cTn id="28" fill="hold">
                            <p:stCondLst>
                              <p:cond delay="699"/>
                            </p:stCondLst>
                            <p:childTnLst>
                              <p:par>
                                <p:cTn id="29" presetID="12" presetClass="entr" presetSubtype="8" fill="hold" grpId="0" nodeType="afterEffect">
                                  <p:stCondLst>
                                    <p:cond delay="0"/>
                                  </p:stCondLst>
                                  <p:iterate type="lt">
                                    <p:tmPct val="20000"/>
                                  </p:iterate>
                                  <p:childTnLst>
                                    <p:set>
                                      <p:cBhvr>
                                        <p:cTn id="30" dur="1" fill="hold">
                                          <p:stCondLst>
                                            <p:cond delay="0"/>
                                          </p:stCondLst>
                                        </p:cTn>
                                        <p:tgtEl>
                                          <p:spTgt spid="94"/>
                                        </p:tgtEl>
                                        <p:attrNameLst>
                                          <p:attrName>style.visibility</p:attrName>
                                        </p:attrNameLst>
                                      </p:cBhvr>
                                      <p:to>
                                        <p:strVal val="visible"/>
                                      </p:to>
                                    </p:set>
                                    <p:anim calcmode="lin" valueType="num">
                                      <p:cBhvr additive="base">
                                        <p:cTn id="31" dur="500"/>
                                        <p:tgtEl>
                                          <p:spTgt spid="94"/>
                                        </p:tgtEl>
                                        <p:attrNameLst>
                                          <p:attrName>ppt_x</p:attrName>
                                        </p:attrNameLst>
                                      </p:cBhvr>
                                      <p:tavLst>
                                        <p:tav tm="0">
                                          <p:val>
                                            <p:strVal val="#ppt_x-#ppt_w*1.125000"/>
                                          </p:val>
                                        </p:tav>
                                        <p:tav tm="100000">
                                          <p:val>
                                            <p:strVal val="#ppt_x"/>
                                          </p:val>
                                        </p:tav>
                                      </p:tavLst>
                                    </p:anim>
                                    <p:animEffect transition="in" filter="wipe(right)">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wipe(left)">
                                      <p:cBhvr>
                                        <p:cTn id="40" dur="500"/>
                                        <p:tgtEl>
                                          <p:spTgt spid="85"/>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right)">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anim calcmode="lin" valueType="num">
                                      <p:cBhvr>
                                        <p:cTn id="49" dur="1000" fill="hold"/>
                                        <p:tgtEl>
                                          <p:spTgt spid="31"/>
                                        </p:tgtEl>
                                        <p:attrNameLst>
                                          <p:attrName>ppt_x</p:attrName>
                                        </p:attrNameLst>
                                      </p:cBhvr>
                                      <p:tavLst>
                                        <p:tav tm="0">
                                          <p:val>
                                            <p:strVal val="#ppt_x"/>
                                          </p:val>
                                        </p:tav>
                                        <p:tav tm="100000">
                                          <p:val>
                                            <p:strVal val="#ppt_x"/>
                                          </p:val>
                                        </p:tav>
                                      </p:tavLst>
                                    </p:anim>
                                    <p:anim calcmode="lin" valueType="num">
                                      <p:cBhvr>
                                        <p:cTn id="50" dur="1000" fill="hold"/>
                                        <p:tgtEl>
                                          <p:spTgt spid="31"/>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1000"/>
                                        <p:tgtEl>
                                          <p:spTgt spid="86"/>
                                        </p:tgtEl>
                                      </p:cBhvr>
                                    </p:animEffect>
                                    <p:anim calcmode="lin" valueType="num">
                                      <p:cBhvr>
                                        <p:cTn id="54" dur="1000" fill="hold"/>
                                        <p:tgtEl>
                                          <p:spTgt spid="86"/>
                                        </p:tgtEl>
                                        <p:attrNameLst>
                                          <p:attrName>ppt_x</p:attrName>
                                        </p:attrNameLst>
                                      </p:cBhvr>
                                      <p:tavLst>
                                        <p:tav tm="0">
                                          <p:val>
                                            <p:strVal val="#ppt_x"/>
                                          </p:val>
                                        </p:tav>
                                        <p:tav tm="100000">
                                          <p:val>
                                            <p:strVal val="#ppt_x"/>
                                          </p:val>
                                        </p:tav>
                                      </p:tavLst>
                                    </p:anim>
                                    <p:anim calcmode="lin" valueType="num">
                                      <p:cBhvr>
                                        <p:cTn id="55" dur="1000" fill="hold"/>
                                        <p:tgtEl>
                                          <p:spTgt spid="86"/>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anim calcmode="lin" valueType="num">
                                      <p:cBhvr>
                                        <p:cTn id="59" dur="1000" fill="hold"/>
                                        <p:tgtEl>
                                          <p:spTgt spid="44"/>
                                        </p:tgtEl>
                                        <p:attrNameLst>
                                          <p:attrName>ppt_x</p:attrName>
                                        </p:attrNameLst>
                                      </p:cBhvr>
                                      <p:tavLst>
                                        <p:tav tm="0">
                                          <p:val>
                                            <p:strVal val="#ppt_x"/>
                                          </p:val>
                                        </p:tav>
                                        <p:tav tm="100000">
                                          <p:val>
                                            <p:strVal val="#ppt_x"/>
                                          </p:val>
                                        </p:tav>
                                      </p:tavLst>
                                    </p:anim>
                                    <p:anim calcmode="lin" valueType="num">
                                      <p:cBhvr>
                                        <p:cTn id="6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87"/>
                                        </p:tgtEl>
                                        <p:attrNameLst>
                                          <p:attrName>style.visibility</p:attrName>
                                        </p:attrNameLst>
                                      </p:cBhvr>
                                      <p:to>
                                        <p:strVal val="visible"/>
                                      </p:to>
                                    </p:set>
                                    <p:anim calcmode="lin" valueType="num">
                                      <p:cBhvr additive="base">
                                        <p:cTn id="65" dur="500" fill="hold"/>
                                        <p:tgtEl>
                                          <p:spTgt spid="87"/>
                                        </p:tgtEl>
                                        <p:attrNameLst>
                                          <p:attrName>ppt_x</p:attrName>
                                        </p:attrNameLst>
                                      </p:cBhvr>
                                      <p:tavLst>
                                        <p:tav tm="0">
                                          <p:val>
                                            <p:strVal val="#ppt_x"/>
                                          </p:val>
                                        </p:tav>
                                        <p:tav tm="100000">
                                          <p:val>
                                            <p:strVal val="#ppt_x"/>
                                          </p:val>
                                        </p:tav>
                                      </p:tavLst>
                                    </p:anim>
                                    <p:anim calcmode="lin" valueType="num">
                                      <p:cBhvr additive="base">
                                        <p:cTn id="66" dur="500" fill="hold"/>
                                        <p:tgtEl>
                                          <p:spTgt spid="87"/>
                                        </p:tgtEl>
                                        <p:attrNameLst>
                                          <p:attrName>ppt_y</p:attrName>
                                        </p:attrNameLst>
                                      </p:cBhvr>
                                      <p:tavLst>
                                        <p:tav tm="0">
                                          <p:val>
                                            <p:strVal val="1+#ppt_h/2"/>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1+#ppt_w/2"/>
                                          </p:val>
                                        </p:tav>
                                        <p:tav tm="100000">
                                          <p:val>
                                            <p:strVal val="#ppt_x"/>
                                          </p:val>
                                        </p:tav>
                                      </p:tavLst>
                                    </p:anim>
                                    <p:anim calcmode="lin" valueType="num">
                                      <p:cBhvr additive="base">
                                        <p:cTn id="70" dur="500" fill="hold"/>
                                        <p:tgtEl>
                                          <p:spTgt spid="45"/>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0-#ppt_w/2"/>
                                          </p:val>
                                        </p:tav>
                                        <p:tav tm="100000">
                                          <p:val>
                                            <p:strVal val="#ppt_x"/>
                                          </p:val>
                                        </p:tav>
                                      </p:tavLst>
                                    </p:anim>
                                    <p:anim calcmode="lin" valueType="num">
                                      <p:cBhvr additive="base">
                                        <p:cTn id="74" dur="500" fill="hold"/>
                                        <p:tgtEl>
                                          <p:spTgt spid="36"/>
                                        </p:tgtEl>
                                        <p:attrNameLst>
                                          <p:attrName>ppt_y</p:attrName>
                                        </p:attrNameLst>
                                      </p:cBhvr>
                                      <p:tavLst>
                                        <p:tav tm="0">
                                          <p:val>
                                            <p:strVal val="#ppt_y"/>
                                          </p:val>
                                        </p:tav>
                                        <p:tav tm="100000">
                                          <p:val>
                                            <p:strVal val="#ppt_y"/>
                                          </p:val>
                                        </p:tav>
                                      </p:tavLst>
                                    </p:anim>
                                  </p:childTnLst>
                                </p:cTn>
                              </p:par>
                            </p:childTnLst>
                          </p:cTn>
                        </p:par>
                        <p:par>
                          <p:cTn id="75" fill="hold">
                            <p:stCondLst>
                              <p:cond delay="500"/>
                            </p:stCondLst>
                            <p:childTnLst>
                              <p:par>
                                <p:cTn id="76" presetID="12" presetClass="entr" presetSubtype="8" fill="hold" grpId="0" nodeType="after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additive="base">
                                        <p:cTn id="78" dur="500"/>
                                        <p:tgtEl>
                                          <p:spTgt spid="41"/>
                                        </p:tgtEl>
                                        <p:attrNameLst>
                                          <p:attrName>ppt_x</p:attrName>
                                        </p:attrNameLst>
                                      </p:cBhvr>
                                      <p:tavLst>
                                        <p:tav tm="0">
                                          <p:val>
                                            <p:strVal val="#ppt_x-#ppt_w*1.125000"/>
                                          </p:val>
                                        </p:tav>
                                        <p:tav tm="100000">
                                          <p:val>
                                            <p:strVal val="#ppt_x"/>
                                          </p:val>
                                        </p:tav>
                                      </p:tavLst>
                                    </p:anim>
                                    <p:animEffect transition="in" filter="wipe(right)">
                                      <p:cBhvr>
                                        <p:cTn id="79" dur="500"/>
                                        <p:tgtEl>
                                          <p:spTgt spid="41"/>
                                        </p:tgtEl>
                                      </p:cBhvr>
                                    </p:animEffect>
                                  </p:childTnLst>
                                </p:cTn>
                              </p:par>
                              <p:par>
                                <p:cTn id="80" presetID="2" presetClass="entr" presetSubtype="4" fill="hold" grpId="0" nodeType="withEffect">
                                  <p:stCondLst>
                                    <p:cond delay="300"/>
                                  </p:stCondLst>
                                  <p:childTnLst>
                                    <p:set>
                                      <p:cBhvr>
                                        <p:cTn id="81" dur="1" fill="hold">
                                          <p:stCondLst>
                                            <p:cond delay="0"/>
                                          </p:stCondLst>
                                        </p:cTn>
                                        <p:tgtEl>
                                          <p:spTgt spid="42"/>
                                        </p:tgtEl>
                                        <p:attrNameLst>
                                          <p:attrName>style.visibility</p:attrName>
                                        </p:attrNameLst>
                                      </p:cBhvr>
                                      <p:to>
                                        <p:strVal val="visible"/>
                                      </p:to>
                                    </p:set>
                                    <p:anim calcmode="lin" valueType="num">
                                      <p:cBhvr additive="base">
                                        <p:cTn id="82" dur="500" fill="hold"/>
                                        <p:tgtEl>
                                          <p:spTgt spid="42"/>
                                        </p:tgtEl>
                                        <p:attrNameLst>
                                          <p:attrName>ppt_x</p:attrName>
                                        </p:attrNameLst>
                                      </p:cBhvr>
                                      <p:tavLst>
                                        <p:tav tm="0">
                                          <p:val>
                                            <p:strVal val="#ppt_x"/>
                                          </p:val>
                                        </p:tav>
                                        <p:tav tm="100000">
                                          <p:val>
                                            <p:strVal val="#ppt_x"/>
                                          </p:val>
                                        </p:tav>
                                      </p:tavLst>
                                    </p:anim>
                                    <p:anim calcmode="lin" valueType="num">
                                      <p:cBhvr additive="base">
                                        <p:cTn id="83" dur="500" fill="hold"/>
                                        <p:tgtEl>
                                          <p:spTgt spid="42"/>
                                        </p:tgtEl>
                                        <p:attrNameLst>
                                          <p:attrName>ppt_y</p:attrName>
                                        </p:attrNameLst>
                                      </p:cBhvr>
                                      <p:tavLst>
                                        <p:tav tm="0">
                                          <p:val>
                                            <p:strVal val="1+#ppt_h/2"/>
                                          </p:val>
                                        </p:tav>
                                        <p:tav tm="100000">
                                          <p:val>
                                            <p:strVal val="#ppt_y"/>
                                          </p:val>
                                        </p:tav>
                                      </p:tavLst>
                                    </p:anim>
                                  </p:childTnLst>
                                </p:cTn>
                              </p:par>
                              <p:par>
                                <p:cTn id="84" presetID="12" presetClass="entr" presetSubtype="8"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p:tgtEl>
                                          <p:spTgt spid="50"/>
                                        </p:tgtEl>
                                        <p:attrNameLst>
                                          <p:attrName>ppt_x</p:attrName>
                                        </p:attrNameLst>
                                      </p:cBhvr>
                                      <p:tavLst>
                                        <p:tav tm="0">
                                          <p:val>
                                            <p:strVal val="#ppt_x-#ppt_w*1.125000"/>
                                          </p:val>
                                        </p:tav>
                                        <p:tav tm="100000">
                                          <p:val>
                                            <p:strVal val="#ppt_x"/>
                                          </p:val>
                                        </p:tav>
                                      </p:tavLst>
                                    </p:anim>
                                    <p:animEffect transition="in" filter="wipe(right)">
                                      <p:cBhvr>
                                        <p:cTn id="87" dur="500"/>
                                        <p:tgtEl>
                                          <p:spTgt spid="50"/>
                                        </p:tgtEl>
                                      </p:cBhvr>
                                    </p:animEffect>
                                  </p:childTnLst>
                                </p:cTn>
                              </p:par>
                              <p:par>
                                <p:cTn id="88" presetID="2" presetClass="entr" presetSubtype="4" fill="hold" grpId="0" nodeType="withEffect">
                                  <p:stCondLst>
                                    <p:cond delay="40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par>
                                <p:cTn id="92" presetID="12" presetClass="entr" presetSubtype="8" fill="hold" grpId="0" nodeType="withEffect">
                                  <p:stCondLst>
                                    <p:cond delay="0"/>
                                  </p:stCondLst>
                                  <p:childTnLst>
                                    <p:set>
                                      <p:cBhvr>
                                        <p:cTn id="93" dur="1" fill="hold">
                                          <p:stCondLst>
                                            <p:cond delay="0"/>
                                          </p:stCondLst>
                                        </p:cTn>
                                        <p:tgtEl>
                                          <p:spTgt spid="92"/>
                                        </p:tgtEl>
                                        <p:attrNameLst>
                                          <p:attrName>style.visibility</p:attrName>
                                        </p:attrNameLst>
                                      </p:cBhvr>
                                      <p:to>
                                        <p:strVal val="visible"/>
                                      </p:to>
                                    </p:set>
                                    <p:anim calcmode="lin" valueType="num">
                                      <p:cBhvr additive="base">
                                        <p:cTn id="94" dur="500"/>
                                        <p:tgtEl>
                                          <p:spTgt spid="92"/>
                                        </p:tgtEl>
                                        <p:attrNameLst>
                                          <p:attrName>ppt_x</p:attrName>
                                        </p:attrNameLst>
                                      </p:cBhvr>
                                      <p:tavLst>
                                        <p:tav tm="0">
                                          <p:val>
                                            <p:strVal val="#ppt_x-#ppt_w*1.125000"/>
                                          </p:val>
                                        </p:tav>
                                        <p:tav tm="100000">
                                          <p:val>
                                            <p:strVal val="#ppt_x"/>
                                          </p:val>
                                        </p:tav>
                                      </p:tavLst>
                                    </p:anim>
                                    <p:animEffect transition="in" filter="wipe(right)">
                                      <p:cBhvr>
                                        <p:cTn id="95" dur="500"/>
                                        <p:tgtEl>
                                          <p:spTgt spid="92"/>
                                        </p:tgtEl>
                                      </p:cBhvr>
                                    </p:animEffect>
                                  </p:childTnLst>
                                </p:cTn>
                              </p:par>
                              <p:par>
                                <p:cTn id="96" presetID="2" presetClass="entr" presetSubtype="4" fill="hold" grpId="0" nodeType="withEffect">
                                  <p:stCondLst>
                                    <p:cond delay="400"/>
                                  </p:stCondLst>
                                  <p:childTnLst>
                                    <p:set>
                                      <p:cBhvr>
                                        <p:cTn id="97" dur="1" fill="hold">
                                          <p:stCondLst>
                                            <p:cond delay="0"/>
                                          </p:stCondLst>
                                        </p:cTn>
                                        <p:tgtEl>
                                          <p:spTgt spid="93"/>
                                        </p:tgtEl>
                                        <p:attrNameLst>
                                          <p:attrName>style.visibility</p:attrName>
                                        </p:attrNameLst>
                                      </p:cBhvr>
                                      <p:to>
                                        <p:strVal val="visible"/>
                                      </p:to>
                                    </p:set>
                                    <p:anim calcmode="lin" valueType="num">
                                      <p:cBhvr additive="base">
                                        <p:cTn id="98" dur="500" fill="hold"/>
                                        <p:tgtEl>
                                          <p:spTgt spid="93"/>
                                        </p:tgtEl>
                                        <p:attrNameLst>
                                          <p:attrName>ppt_x</p:attrName>
                                        </p:attrNameLst>
                                      </p:cBhvr>
                                      <p:tavLst>
                                        <p:tav tm="0">
                                          <p:val>
                                            <p:strVal val="#ppt_x"/>
                                          </p:val>
                                        </p:tav>
                                        <p:tav tm="100000">
                                          <p:val>
                                            <p:strVal val="#ppt_x"/>
                                          </p:val>
                                        </p:tav>
                                      </p:tavLst>
                                    </p:anim>
                                    <p:anim calcmode="lin" valueType="num">
                                      <p:cBhvr additive="base">
                                        <p:cTn id="99"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ldLvl="0" animBg="1"/>
      <p:bldP spid="34" grpId="0"/>
      <p:bldP spid="35" grpId="0" bldLvl="0" animBg="1"/>
      <p:bldP spid="30" grpId="0" bldLvl="0" animBg="1"/>
      <p:bldP spid="41" grpId="0"/>
      <p:bldP spid="42" grpId="0"/>
      <p:bldP spid="43" grpId="0" bldLvl="0" animBg="1"/>
      <p:bldP spid="50" grpId="0"/>
      <p:bldP spid="51" grpId="0"/>
      <p:bldP spid="85" grpId="0" bldLvl="0" animBg="1"/>
      <p:bldP spid="92" grpId="0"/>
      <p:bldP spid="93" grpId="0"/>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827" t="8625" r="10502" b="7811"/>
            <a:stretch>
              <a:fillRect/>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lstStyle/>
            <a:p>
              <a:endParaRPr lang="zh-CN" altLang="en-US"/>
            </a:p>
          </p:txBody>
        </p:sp>
      </p:grpSp>
      <p:grpSp>
        <p:nvGrpSpPr>
          <p:cNvPr id="120"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en-US" altLang="zh-CN" sz="4000" b="0" kern="0" dirty="0">
                  <a:solidFill>
                    <a:schemeClr val="bg1">
                      <a:lumMod val="95000"/>
                    </a:schemeClr>
                  </a:solidFill>
                  <a:latin typeface="Impact" panose="020B0806030902050204" pitchFamily="34" charset="0"/>
                  <a:ea typeface="微软雅黑" panose="020B0503020204020204" pitchFamily="34" charset="-122"/>
                </a:rPr>
                <a:t>01</a:t>
              </a:r>
              <a:endParaRPr lang="zh-CN" altLang="en-US" sz="4000" b="0" kern="0" dirty="0">
                <a:solidFill>
                  <a:schemeClr val="bg1">
                    <a:lumMod val="95000"/>
                  </a:schemeClr>
                </a:solidFill>
                <a:latin typeface="Impact" panose="020B0806030902050204" pitchFamily="34" charset="0"/>
                <a:ea typeface="微软雅黑" panose="020B0503020204020204" pitchFamily="34" charset="-122"/>
              </a:endParaRPr>
            </a:p>
          </p:txBody>
        </p:sp>
      </p:grpSp>
      <p:sp>
        <p:nvSpPr>
          <p:cNvPr id="123" name="Rectangle 4"/>
          <p:cNvSpPr txBox="1">
            <a:spLocks noChangeArrowheads="1"/>
          </p:cNvSpPr>
          <p:nvPr/>
        </p:nvSpPr>
        <p:spPr bwMode="auto">
          <a:xfrm>
            <a:off x="3048264" y="2472071"/>
            <a:ext cx="317727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zh-CN" altLang="en-US" sz="3600" kern="0" dirty="0" smtClean="0">
                <a:solidFill>
                  <a:schemeClr val="tx1"/>
                </a:solidFill>
                <a:latin typeface="Arial" panose="020B0604020202020204"/>
                <a:ea typeface="微软雅黑" panose="020B0503020204020204" pitchFamily="34" charset="-122"/>
              </a:rPr>
              <a:t>年度工作概述</a:t>
            </a:r>
            <a:endParaRPr lang="zh-CN" altLang="en-US" sz="3600" kern="0" dirty="0">
              <a:solidFill>
                <a:schemeClr val="tx1"/>
              </a:solidFill>
              <a:latin typeface="Arial" panose="020B0604020202020204"/>
              <a:ea typeface="微软雅黑" panose="020B0503020204020204" pitchFamily="34" charset="-122"/>
            </a:endParaRPr>
          </a:p>
        </p:txBody>
      </p:sp>
      <p:sp>
        <p:nvSpPr>
          <p:cNvPr id="124" name="Rectangle 4"/>
          <p:cNvSpPr txBox="1">
            <a:spLocks noChangeArrowheads="1"/>
          </p:cNvSpPr>
          <p:nvPr/>
        </p:nvSpPr>
        <p:spPr bwMode="auto">
          <a:xfrm>
            <a:off x="2839880" y="3087695"/>
            <a:ext cx="3618912" cy="380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Annual work summary</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Calibri" panose="020F0502020204030204"/>
                <a:ea typeface="宋体" panose="02010600030101010101" pitchFamily="2" charset="-122"/>
              </a:endParaRPr>
            </a:p>
          </p:txBody>
        </p:sp>
      </p:grpSp>
      <p:pic>
        <p:nvPicPr>
          <p:cNvPr id="73" name="图片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334" y="5145310"/>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4.72222E-6 1.48148E-6 L 4.72222E-6 -0.69136 " pathEditMode="relative" rAng="0" ptsTypes="AA">
                                      <p:cBhvr>
                                        <p:cTn id="6" dur="2000" fill="hold"/>
                                        <p:tgtEl>
                                          <p:spTgt spid="73"/>
                                        </p:tgtEl>
                                        <p:attrNameLst>
                                          <p:attrName>ppt_x</p:attrName>
                                          <p:attrName>ppt_y</p:attrName>
                                        </p:attrNameLst>
                                      </p:cBhvr>
                                      <p:rCtr x="0" y="-34568"/>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44444E-6 -0.69136 L 0.07586 -0.69136 " pathEditMode="relative" rAng="0" ptsTypes="AA">
                                      <p:cBhvr>
                                        <p:cTn id="9" dur="2000" fill="hold"/>
                                        <p:tgtEl>
                                          <p:spTgt spid="73"/>
                                        </p:tgtEl>
                                        <p:attrNameLst>
                                          <p:attrName>ppt_x</p:attrName>
                                          <p:attrName>ppt_y</p:attrName>
                                        </p:attrNameLst>
                                      </p:cBhvr>
                                      <p:rCtr x="3785" y="0"/>
                                    </p:animMotion>
                                  </p:childTnLst>
                                </p:cTn>
                              </p:par>
                              <p:par>
                                <p:cTn id="10" presetID="10"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3" presetClass="path" presetSubtype="0" accel="50000" decel="50000" fill="hold" nodeType="withEffect">
                                  <p:stCondLst>
                                    <p:cond delay="0"/>
                                  </p:stCondLst>
                                  <p:childTnLst>
                                    <p:animMotion origin="layout" path="M 5E-6 -2.71605E-6 L 0.05538 -2.71605E-6 " pathEditMode="relative" rAng="0" ptsTypes="AA">
                                      <p:cBhvr>
                                        <p:cTn id="17" dur="2000" fill="hold"/>
                                        <p:tgtEl>
                                          <p:spTgt spid="2"/>
                                        </p:tgtEl>
                                        <p:attrNameLst>
                                          <p:attrName>ppt_x</p:attrName>
                                          <p:attrName>ppt_y</p:attrName>
                                        </p:attrNameLst>
                                      </p:cBhvr>
                                      <p:rCtr x="2760" y="0"/>
                                    </p:animMotion>
                                  </p:childTnLst>
                                </p:cTn>
                              </p:par>
                            </p:childTnLst>
                          </p:cTn>
                        </p:par>
                        <p:par>
                          <p:cTn id="18" fill="hold">
                            <p:stCondLst>
                              <p:cond delay="4000"/>
                            </p:stCondLst>
                            <p:childTnLst>
                              <p:par>
                                <p:cTn id="19" presetID="2" presetClass="exit" presetSubtype="4" fill="hold" nodeType="afterEffect">
                                  <p:stCondLst>
                                    <p:cond delay="0"/>
                                  </p:stCondLst>
                                  <p:childTnLst>
                                    <p:anim calcmode="lin" valueType="num">
                                      <p:cBhvr additive="base">
                                        <p:cTn id="20" dur="500"/>
                                        <p:tgtEl>
                                          <p:spTgt spid="73"/>
                                        </p:tgtEl>
                                        <p:attrNameLst>
                                          <p:attrName>ppt_x</p:attrName>
                                        </p:attrNameLst>
                                      </p:cBhvr>
                                      <p:tavLst>
                                        <p:tav tm="0">
                                          <p:val>
                                            <p:strVal val="ppt_x"/>
                                          </p:val>
                                        </p:tav>
                                        <p:tav tm="100000">
                                          <p:val>
                                            <p:strVal val="ppt_x"/>
                                          </p:val>
                                        </p:tav>
                                      </p:tavLst>
                                    </p:anim>
                                    <p:anim calcmode="lin" valueType="num">
                                      <p:cBhvr additive="base">
                                        <p:cTn id="21" dur="500"/>
                                        <p:tgtEl>
                                          <p:spTgt spid="73"/>
                                        </p:tgtEl>
                                        <p:attrNameLst>
                                          <p:attrName>ppt_y</p:attrName>
                                        </p:attrNameLst>
                                      </p:cBhvr>
                                      <p:tavLst>
                                        <p:tav tm="0">
                                          <p:val>
                                            <p:strVal val="ppt_y"/>
                                          </p:val>
                                        </p:tav>
                                        <p:tav tm="100000">
                                          <p:val>
                                            <p:strVal val="1+ppt_h/2"/>
                                          </p:val>
                                        </p:tav>
                                      </p:tavLst>
                                    </p:anim>
                                    <p:set>
                                      <p:cBhvr>
                                        <p:cTn id="22" dur="1" fill="hold">
                                          <p:stCondLst>
                                            <p:cond delay="499"/>
                                          </p:stCondLst>
                                        </p:cTn>
                                        <p:tgtEl>
                                          <p:spTgt spid="73"/>
                                        </p:tgtEl>
                                        <p:attrNameLst>
                                          <p:attrName>style.visibility</p:attrName>
                                        </p:attrNameLst>
                                      </p:cBhvr>
                                      <p:to>
                                        <p:strVal val="hidden"/>
                                      </p:to>
                                    </p:set>
                                  </p:childTnLst>
                                </p:cTn>
                              </p:par>
                            </p:childTnLst>
                          </p:cTn>
                        </p:par>
                        <p:par>
                          <p:cTn id="23" fill="hold">
                            <p:stCondLst>
                              <p:cond delay="4500"/>
                            </p:stCondLst>
                            <p:childTnLst>
                              <p:par>
                                <p:cTn id="24" presetID="49" presetClass="entr" presetSubtype="0" decel="100000"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p:cTn id="26" dur="500" fill="hold"/>
                                        <p:tgtEl>
                                          <p:spTgt spid="120"/>
                                        </p:tgtEl>
                                        <p:attrNameLst>
                                          <p:attrName>ppt_w</p:attrName>
                                        </p:attrNameLst>
                                      </p:cBhvr>
                                      <p:tavLst>
                                        <p:tav tm="0">
                                          <p:val>
                                            <p:fltVal val="0"/>
                                          </p:val>
                                        </p:tav>
                                        <p:tav tm="100000">
                                          <p:val>
                                            <p:strVal val="#ppt_w"/>
                                          </p:val>
                                        </p:tav>
                                      </p:tavLst>
                                    </p:anim>
                                    <p:anim calcmode="lin" valueType="num">
                                      <p:cBhvr>
                                        <p:cTn id="27" dur="500" fill="hold"/>
                                        <p:tgtEl>
                                          <p:spTgt spid="120"/>
                                        </p:tgtEl>
                                        <p:attrNameLst>
                                          <p:attrName>ppt_h</p:attrName>
                                        </p:attrNameLst>
                                      </p:cBhvr>
                                      <p:tavLst>
                                        <p:tav tm="0">
                                          <p:val>
                                            <p:fltVal val="0"/>
                                          </p:val>
                                        </p:tav>
                                        <p:tav tm="100000">
                                          <p:val>
                                            <p:strVal val="#ppt_h"/>
                                          </p:val>
                                        </p:tav>
                                      </p:tavLst>
                                    </p:anim>
                                    <p:anim calcmode="lin" valueType="num">
                                      <p:cBhvr>
                                        <p:cTn id="28" dur="500" fill="hold"/>
                                        <p:tgtEl>
                                          <p:spTgt spid="120"/>
                                        </p:tgtEl>
                                        <p:attrNameLst>
                                          <p:attrName>style.rotation</p:attrName>
                                        </p:attrNameLst>
                                      </p:cBhvr>
                                      <p:tavLst>
                                        <p:tav tm="0">
                                          <p:val>
                                            <p:fltVal val="360"/>
                                          </p:val>
                                        </p:tav>
                                        <p:tav tm="100000">
                                          <p:val>
                                            <p:fltVal val="0"/>
                                          </p:val>
                                        </p:tav>
                                      </p:tavLst>
                                    </p:anim>
                                    <p:animEffect transition="in" filter="fade">
                                      <p:cBhvr>
                                        <p:cTn id="29" dur="500"/>
                                        <p:tgtEl>
                                          <p:spTgt spid="1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700"/>
                                        <p:tgtEl>
                                          <p:spTgt spid="1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700"/>
                                        <p:tgtEl>
                                          <p:spTgt spid="124"/>
                                        </p:tgtEl>
                                      </p:cBhvr>
                                    </p:animEffect>
                                  </p:childTnLst>
                                </p:cTn>
                              </p:par>
                            </p:childTnLst>
                          </p:cTn>
                        </p:par>
                        <p:par>
                          <p:cTn id="36" fill="hold">
                            <p:stCondLst>
                              <p:cond delay="5000"/>
                            </p:stCondLst>
                            <p:childTnLst>
                              <p:par>
                                <p:cTn id="37" presetID="23" presetClass="entr" presetSubtype="528" fill="hold" nodeType="afterEffect">
                                  <p:stCondLst>
                                    <p:cond delay="0"/>
                                  </p:stCondLst>
                                  <p:childTnLst>
                                    <p:set>
                                      <p:cBhvr>
                                        <p:cTn id="38" dur="1" fill="hold">
                                          <p:stCondLst>
                                            <p:cond delay="0"/>
                                          </p:stCondLst>
                                        </p:cTn>
                                        <p:tgtEl>
                                          <p:spTgt spid="125"/>
                                        </p:tgtEl>
                                        <p:attrNameLst>
                                          <p:attrName>style.visibility</p:attrName>
                                        </p:attrNameLst>
                                      </p:cBhvr>
                                      <p:to>
                                        <p:strVal val="visible"/>
                                      </p:to>
                                    </p:set>
                                    <p:anim calcmode="lin" valueType="num">
                                      <p:cBhvr>
                                        <p:cTn id="39" dur="500" fill="hold"/>
                                        <p:tgtEl>
                                          <p:spTgt spid="125"/>
                                        </p:tgtEl>
                                        <p:attrNameLst>
                                          <p:attrName>ppt_w</p:attrName>
                                        </p:attrNameLst>
                                      </p:cBhvr>
                                      <p:tavLst>
                                        <p:tav tm="0">
                                          <p:val>
                                            <p:fltVal val="0"/>
                                          </p:val>
                                        </p:tav>
                                        <p:tav tm="100000">
                                          <p:val>
                                            <p:strVal val="#ppt_w"/>
                                          </p:val>
                                        </p:tav>
                                      </p:tavLst>
                                    </p:anim>
                                    <p:anim calcmode="lin" valueType="num">
                                      <p:cBhvr>
                                        <p:cTn id="40" dur="500" fill="hold"/>
                                        <p:tgtEl>
                                          <p:spTgt spid="125"/>
                                        </p:tgtEl>
                                        <p:attrNameLst>
                                          <p:attrName>ppt_h</p:attrName>
                                        </p:attrNameLst>
                                      </p:cBhvr>
                                      <p:tavLst>
                                        <p:tav tm="0">
                                          <p:val>
                                            <p:fltVal val="0"/>
                                          </p:val>
                                        </p:tav>
                                        <p:tav tm="100000">
                                          <p:val>
                                            <p:strVal val="#ppt_h"/>
                                          </p:val>
                                        </p:tav>
                                      </p:tavLst>
                                    </p:anim>
                                    <p:anim calcmode="lin" valueType="num">
                                      <p:cBhvr>
                                        <p:cTn id="41" dur="500" fill="hold"/>
                                        <p:tgtEl>
                                          <p:spTgt spid="125"/>
                                        </p:tgtEl>
                                        <p:attrNameLst>
                                          <p:attrName>ppt_x</p:attrName>
                                        </p:attrNameLst>
                                      </p:cBhvr>
                                      <p:tavLst>
                                        <p:tav tm="0">
                                          <p:val>
                                            <p:fltVal val="0.5"/>
                                          </p:val>
                                        </p:tav>
                                        <p:tav tm="100000">
                                          <p:val>
                                            <p:strVal val="#ppt_x"/>
                                          </p:val>
                                        </p:tav>
                                      </p:tavLst>
                                    </p:anim>
                                    <p:anim calcmode="lin" valueType="num">
                                      <p:cBhvr>
                                        <p:cTn id="42" dur="500" fill="hold"/>
                                        <p:tgtEl>
                                          <p:spTgt spid="125"/>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 calcmode="lin" valueType="num">
                                      <p:cBhvr>
                                        <p:cTn id="47" dur="500" fill="hold"/>
                                        <p:tgtEl>
                                          <p:spTgt spid="128"/>
                                        </p:tgtEl>
                                        <p:attrNameLst>
                                          <p:attrName>ppt_x</p:attrName>
                                        </p:attrNameLst>
                                      </p:cBhvr>
                                      <p:tavLst>
                                        <p:tav tm="0">
                                          <p:val>
                                            <p:fltVal val="0.5"/>
                                          </p:val>
                                        </p:tav>
                                        <p:tav tm="100000">
                                          <p:val>
                                            <p:strVal val="#ppt_x"/>
                                          </p:val>
                                        </p:tav>
                                      </p:tavLst>
                                    </p:anim>
                                    <p:anim calcmode="lin" valueType="num">
                                      <p:cBhvr>
                                        <p:cTn id="48" dur="500" fill="hold"/>
                                        <p:tgtEl>
                                          <p:spTgt spid="128"/>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131"/>
                                        </p:tgtEl>
                                        <p:attrNameLst>
                                          <p:attrName>style.visibility</p:attrName>
                                        </p:attrNameLst>
                                      </p:cBhvr>
                                      <p:to>
                                        <p:strVal val="visible"/>
                                      </p:to>
                                    </p:set>
                                    <p:anim calcmode="lin" valueType="num">
                                      <p:cBhvr>
                                        <p:cTn id="51" dur="500" fill="hold"/>
                                        <p:tgtEl>
                                          <p:spTgt spid="131"/>
                                        </p:tgtEl>
                                        <p:attrNameLst>
                                          <p:attrName>ppt_w</p:attrName>
                                        </p:attrNameLst>
                                      </p:cBhvr>
                                      <p:tavLst>
                                        <p:tav tm="0">
                                          <p:val>
                                            <p:fltVal val="0"/>
                                          </p:val>
                                        </p:tav>
                                        <p:tav tm="100000">
                                          <p:val>
                                            <p:strVal val="#ppt_w"/>
                                          </p:val>
                                        </p:tav>
                                      </p:tavLst>
                                    </p:anim>
                                    <p:anim calcmode="lin" valueType="num">
                                      <p:cBhvr>
                                        <p:cTn id="52" dur="500" fill="hold"/>
                                        <p:tgtEl>
                                          <p:spTgt spid="131"/>
                                        </p:tgtEl>
                                        <p:attrNameLst>
                                          <p:attrName>ppt_h</p:attrName>
                                        </p:attrNameLst>
                                      </p:cBhvr>
                                      <p:tavLst>
                                        <p:tav tm="0">
                                          <p:val>
                                            <p:fltVal val="0"/>
                                          </p:val>
                                        </p:tav>
                                        <p:tav tm="100000">
                                          <p:val>
                                            <p:strVal val="#ppt_h"/>
                                          </p:val>
                                        </p:tav>
                                      </p:tavLst>
                                    </p:anim>
                                    <p:anim calcmode="lin" valueType="num">
                                      <p:cBhvr>
                                        <p:cTn id="53" dur="500" fill="hold"/>
                                        <p:tgtEl>
                                          <p:spTgt spid="131"/>
                                        </p:tgtEl>
                                        <p:attrNameLst>
                                          <p:attrName>ppt_x</p:attrName>
                                        </p:attrNameLst>
                                      </p:cBhvr>
                                      <p:tavLst>
                                        <p:tav tm="0">
                                          <p:val>
                                            <p:fltVal val="0.5"/>
                                          </p:val>
                                        </p:tav>
                                        <p:tav tm="100000">
                                          <p:val>
                                            <p:strVal val="#ppt_x"/>
                                          </p:val>
                                        </p:tav>
                                      </p:tavLst>
                                    </p:anim>
                                    <p:anim calcmode="lin" valueType="num">
                                      <p:cBhvr>
                                        <p:cTn id="54" dur="500" fill="hold"/>
                                        <p:tgtEl>
                                          <p:spTgt spid="131"/>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134"/>
                                        </p:tgtEl>
                                        <p:attrNameLst>
                                          <p:attrName>style.visibility</p:attrName>
                                        </p:attrNameLst>
                                      </p:cBhvr>
                                      <p:to>
                                        <p:strVal val="visible"/>
                                      </p:to>
                                    </p:set>
                                    <p:anim calcmode="lin" valueType="num">
                                      <p:cBhvr>
                                        <p:cTn id="57" dur="500" fill="hold"/>
                                        <p:tgtEl>
                                          <p:spTgt spid="134"/>
                                        </p:tgtEl>
                                        <p:attrNameLst>
                                          <p:attrName>ppt_w</p:attrName>
                                        </p:attrNameLst>
                                      </p:cBhvr>
                                      <p:tavLst>
                                        <p:tav tm="0">
                                          <p:val>
                                            <p:fltVal val="0"/>
                                          </p:val>
                                        </p:tav>
                                        <p:tav tm="100000">
                                          <p:val>
                                            <p:strVal val="#ppt_w"/>
                                          </p:val>
                                        </p:tav>
                                      </p:tavLst>
                                    </p:anim>
                                    <p:anim calcmode="lin" valueType="num">
                                      <p:cBhvr>
                                        <p:cTn id="58" dur="500" fill="hold"/>
                                        <p:tgtEl>
                                          <p:spTgt spid="134"/>
                                        </p:tgtEl>
                                        <p:attrNameLst>
                                          <p:attrName>ppt_h</p:attrName>
                                        </p:attrNameLst>
                                      </p:cBhvr>
                                      <p:tavLst>
                                        <p:tav tm="0">
                                          <p:val>
                                            <p:fltVal val="0"/>
                                          </p:val>
                                        </p:tav>
                                        <p:tav tm="100000">
                                          <p:val>
                                            <p:strVal val="#ppt_h"/>
                                          </p:val>
                                        </p:tav>
                                      </p:tavLst>
                                    </p:anim>
                                    <p:anim calcmode="lin" valueType="num">
                                      <p:cBhvr>
                                        <p:cTn id="59" dur="500" fill="hold"/>
                                        <p:tgtEl>
                                          <p:spTgt spid="134"/>
                                        </p:tgtEl>
                                        <p:attrNameLst>
                                          <p:attrName>ppt_x</p:attrName>
                                        </p:attrNameLst>
                                      </p:cBhvr>
                                      <p:tavLst>
                                        <p:tav tm="0">
                                          <p:val>
                                            <p:fltVal val="0.5"/>
                                          </p:val>
                                        </p:tav>
                                        <p:tav tm="100000">
                                          <p:val>
                                            <p:strVal val="#ppt_x"/>
                                          </p:val>
                                        </p:tav>
                                      </p:tavLst>
                                    </p:anim>
                                    <p:anim calcmode="lin" valueType="num">
                                      <p:cBhvr>
                                        <p:cTn id="60" dur="500" fill="hold"/>
                                        <p:tgtEl>
                                          <p:spTgt spid="134"/>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137"/>
                                        </p:tgtEl>
                                        <p:attrNameLst>
                                          <p:attrName>style.visibility</p:attrName>
                                        </p:attrNameLst>
                                      </p:cBhvr>
                                      <p:to>
                                        <p:strVal val="visible"/>
                                      </p:to>
                                    </p:set>
                                    <p:anim calcmode="lin" valueType="num">
                                      <p:cBhvr>
                                        <p:cTn id="63" dur="500" fill="hold"/>
                                        <p:tgtEl>
                                          <p:spTgt spid="137"/>
                                        </p:tgtEl>
                                        <p:attrNameLst>
                                          <p:attrName>ppt_w</p:attrName>
                                        </p:attrNameLst>
                                      </p:cBhvr>
                                      <p:tavLst>
                                        <p:tav tm="0">
                                          <p:val>
                                            <p:fltVal val="0"/>
                                          </p:val>
                                        </p:tav>
                                        <p:tav tm="100000">
                                          <p:val>
                                            <p:strVal val="#ppt_w"/>
                                          </p:val>
                                        </p:tav>
                                      </p:tavLst>
                                    </p:anim>
                                    <p:anim calcmode="lin" valueType="num">
                                      <p:cBhvr>
                                        <p:cTn id="64" dur="500" fill="hold"/>
                                        <p:tgtEl>
                                          <p:spTgt spid="137"/>
                                        </p:tgtEl>
                                        <p:attrNameLst>
                                          <p:attrName>ppt_h</p:attrName>
                                        </p:attrNameLst>
                                      </p:cBhvr>
                                      <p:tavLst>
                                        <p:tav tm="0">
                                          <p:val>
                                            <p:fltVal val="0"/>
                                          </p:val>
                                        </p:tav>
                                        <p:tav tm="100000">
                                          <p:val>
                                            <p:strVal val="#ppt_h"/>
                                          </p:val>
                                        </p:tav>
                                      </p:tavLst>
                                    </p:anim>
                                    <p:anim calcmode="lin" valueType="num">
                                      <p:cBhvr>
                                        <p:cTn id="65" dur="500" fill="hold"/>
                                        <p:tgtEl>
                                          <p:spTgt spid="137"/>
                                        </p:tgtEl>
                                        <p:attrNameLst>
                                          <p:attrName>ppt_x</p:attrName>
                                        </p:attrNameLst>
                                      </p:cBhvr>
                                      <p:tavLst>
                                        <p:tav tm="0">
                                          <p:val>
                                            <p:fltVal val="0.5"/>
                                          </p:val>
                                        </p:tav>
                                        <p:tav tm="100000">
                                          <p:val>
                                            <p:strVal val="#ppt_x"/>
                                          </p:val>
                                        </p:tav>
                                      </p:tavLst>
                                    </p:anim>
                                    <p:anim calcmode="lin" valueType="num">
                                      <p:cBhvr>
                                        <p:cTn id="66" dur="500" fill="hold"/>
                                        <p:tgtEl>
                                          <p:spTgt spid="137"/>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140"/>
                                        </p:tgtEl>
                                        <p:attrNameLst>
                                          <p:attrName>style.visibility</p:attrName>
                                        </p:attrNameLst>
                                      </p:cBhvr>
                                      <p:to>
                                        <p:strVal val="visible"/>
                                      </p:to>
                                    </p:set>
                                    <p:anim calcmode="lin" valueType="num">
                                      <p:cBhvr>
                                        <p:cTn id="69" dur="500" fill="hold"/>
                                        <p:tgtEl>
                                          <p:spTgt spid="140"/>
                                        </p:tgtEl>
                                        <p:attrNameLst>
                                          <p:attrName>ppt_w</p:attrName>
                                        </p:attrNameLst>
                                      </p:cBhvr>
                                      <p:tavLst>
                                        <p:tav tm="0">
                                          <p:val>
                                            <p:fltVal val="0"/>
                                          </p:val>
                                        </p:tav>
                                        <p:tav tm="100000">
                                          <p:val>
                                            <p:strVal val="#ppt_w"/>
                                          </p:val>
                                        </p:tav>
                                      </p:tavLst>
                                    </p:anim>
                                    <p:anim calcmode="lin" valueType="num">
                                      <p:cBhvr>
                                        <p:cTn id="70" dur="500" fill="hold"/>
                                        <p:tgtEl>
                                          <p:spTgt spid="140"/>
                                        </p:tgtEl>
                                        <p:attrNameLst>
                                          <p:attrName>ppt_h</p:attrName>
                                        </p:attrNameLst>
                                      </p:cBhvr>
                                      <p:tavLst>
                                        <p:tav tm="0">
                                          <p:val>
                                            <p:fltVal val="0"/>
                                          </p:val>
                                        </p:tav>
                                        <p:tav tm="100000">
                                          <p:val>
                                            <p:strVal val="#ppt_h"/>
                                          </p:val>
                                        </p:tav>
                                      </p:tavLst>
                                    </p:anim>
                                    <p:anim calcmode="lin" valueType="num">
                                      <p:cBhvr>
                                        <p:cTn id="71" dur="500" fill="hold"/>
                                        <p:tgtEl>
                                          <p:spTgt spid="140"/>
                                        </p:tgtEl>
                                        <p:attrNameLst>
                                          <p:attrName>ppt_x</p:attrName>
                                        </p:attrNameLst>
                                      </p:cBhvr>
                                      <p:tavLst>
                                        <p:tav tm="0">
                                          <p:val>
                                            <p:fltVal val="0.5"/>
                                          </p:val>
                                        </p:tav>
                                        <p:tav tm="100000">
                                          <p:val>
                                            <p:strVal val="#ppt_x"/>
                                          </p:val>
                                        </p:tav>
                                      </p:tavLst>
                                    </p:anim>
                                    <p:anim calcmode="lin" valueType="num">
                                      <p:cBhvr>
                                        <p:cTn id="72" dur="500" fill="hold"/>
                                        <p:tgtEl>
                                          <p:spTgt spid="140"/>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143"/>
                                        </p:tgtEl>
                                        <p:attrNameLst>
                                          <p:attrName>style.visibility</p:attrName>
                                        </p:attrNameLst>
                                      </p:cBhvr>
                                      <p:to>
                                        <p:strVal val="visible"/>
                                      </p:to>
                                    </p:set>
                                    <p:anim calcmode="lin" valueType="num">
                                      <p:cBhvr>
                                        <p:cTn id="75" dur="500" fill="hold"/>
                                        <p:tgtEl>
                                          <p:spTgt spid="143"/>
                                        </p:tgtEl>
                                        <p:attrNameLst>
                                          <p:attrName>ppt_w</p:attrName>
                                        </p:attrNameLst>
                                      </p:cBhvr>
                                      <p:tavLst>
                                        <p:tav tm="0">
                                          <p:val>
                                            <p:fltVal val="0"/>
                                          </p:val>
                                        </p:tav>
                                        <p:tav tm="100000">
                                          <p:val>
                                            <p:strVal val="#ppt_w"/>
                                          </p:val>
                                        </p:tav>
                                      </p:tavLst>
                                    </p:anim>
                                    <p:anim calcmode="lin" valueType="num">
                                      <p:cBhvr>
                                        <p:cTn id="76" dur="500" fill="hold"/>
                                        <p:tgtEl>
                                          <p:spTgt spid="143"/>
                                        </p:tgtEl>
                                        <p:attrNameLst>
                                          <p:attrName>ppt_h</p:attrName>
                                        </p:attrNameLst>
                                      </p:cBhvr>
                                      <p:tavLst>
                                        <p:tav tm="0">
                                          <p:val>
                                            <p:fltVal val="0"/>
                                          </p:val>
                                        </p:tav>
                                        <p:tav tm="100000">
                                          <p:val>
                                            <p:strVal val="#ppt_h"/>
                                          </p:val>
                                        </p:tav>
                                      </p:tavLst>
                                    </p:anim>
                                    <p:anim calcmode="lin" valueType="num">
                                      <p:cBhvr>
                                        <p:cTn id="77" dur="500" fill="hold"/>
                                        <p:tgtEl>
                                          <p:spTgt spid="143"/>
                                        </p:tgtEl>
                                        <p:attrNameLst>
                                          <p:attrName>ppt_x</p:attrName>
                                        </p:attrNameLst>
                                      </p:cBhvr>
                                      <p:tavLst>
                                        <p:tav tm="0">
                                          <p:val>
                                            <p:fltVal val="0.5"/>
                                          </p:val>
                                        </p:tav>
                                        <p:tav tm="100000">
                                          <p:val>
                                            <p:strVal val="#ppt_x"/>
                                          </p:val>
                                        </p:tav>
                                      </p:tavLst>
                                    </p:anim>
                                    <p:anim calcmode="lin" valueType="num">
                                      <p:cBhvr>
                                        <p:cTn id="78" dur="500" fill="hold"/>
                                        <p:tgtEl>
                                          <p:spTgt spid="143"/>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146"/>
                                        </p:tgtEl>
                                        <p:attrNameLst>
                                          <p:attrName>style.visibility</p:attrName>
                                        </p:attrNameLst>
                                      </p:cBhvr>
                                      <p:to>
                                        <p:strVal val="visible"/>
                                      </p:to>
                                    </p:set>
                                    <p:anim calcmode="lin" valueType="num">
                                      <p:cBhvr>
                                        <p:cTn id="81" dur="500" fill="hold"/>
                                        <p:tgtEl>
                                          <p:spTgt spid="146"/>
                                        </p:tgtEl>
                                        <p:attrNameLst>
                                          <p:attrName>ppt_w</p:attrName>
                                        </p:attrNameLst>
                                      </p:cBhvr>
                                      <p:tavLst>
                                        <p:tav tm="0">
                                          <p:val>
                                            <p:fltVal val="0"/>
                                          </p:val>
                                        </p:tav>
                                        <p:tav tm="100000">
                                          <p:val>
                                            <p:strVal val="#ppt_w"/>
                                          </p:val>
                                        </p:tav>
                                      </p:tavLst>
                                    </p:anim>
                                    <p:anim calcmode="lin" valueType="num">
                                      <p:cBhvr>
                                        <p:cTn id="82" dur="500" fill="hold"/>
                                        <p:tgtEl>
                                          <p:spTgt spid="146"/>
                                        </p:tgtEl>
                                        <p:attrNameLst>
                                          <p:attrName>ppt_h</p:attrName>
                                        </p:attrNameLst>
                                      </p:cBhvr>
                                      <p:tavLst>
                                        <p:tav tm="0">
                                          <p:val>
                                            <p:fltVal val="0"/>
                                          </p:val>
                                        </p:tav>
                                        <p:tav tm="100000">
                                          <p:val>
                                            <p:strVal val="#ppt_h"/>
                                          </p:val>
                                        </p:tav>
                                      </p:tavLst>
                                    </p:anim>
                                    <p:anim calcmode="lin" valueType="num">
                                      <p:cBhvr>
                                        <p:cTn id="83" dur="500" fill="hold"/>
                                        <p:tgtEl>
                                          <p:spTgt spid="146"/>
                                        </p:tgtEl>
                                        <p:attrNameLst>
                                          <p:attrName>ppt_x</p:attrName>
                                        </p:attrNameLst>
                                      </p:cBhvr>
                                      <p:tavLst>
                                        <p:tav tm="0">
                                          <p:val>
                                            <p:fltVal val="0.5"/>
                                          </p:val>
                                        </p:tav>
                                        <p:tav tm="100000">
                                          <p:val>
                                            <p:strVal val="#ppt_x"/>
                                          </p:val>
                                        </p:tav>
                                      </p:tavLst>
                                    </p:anim>
                                    <p:anim calcmode="lin" valueType="num">
                                      <p:cBhvr>
                                        <p:cTn id="84" dur="500" fill="hold"/>
                                        <p:tgtEl>
                                          <p:spTgt spid="146"/>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 calcmode="lin" valueType="num">
                                      <p:cBhvr>
                                        <p:cTn id="89" dur="500" fill="hold"/>
                                        <p:tgtEl>
                                          <p:spTgt spid="149"/>
                                        </p:tgtEl>
                                        <p:attrNameLst>
                                          <p:attrName>ppt_x</p:attrName>
                                        </p:attrNameLst>
                                      </p:cBhvr>
                                      <p:tavLst>
                                        <p:tav tm="0">
                                          <p:val>
                                            <p:fltVal val="0.5"/>
                                          </p:val>
                                        </p:tav>
                                        <p:tav tm="100000">
                                          <p:val>
                                            <p:strVal val="#ppt_x"/>
                                          </p:val>
                                        </p:tav>
                                      </p:tavLst>
                                    </p:anim>
                                    <p:anim calcmode="lin" valueType="num">
                                      <p:cBhvr>
                                        <p:cTn id="90" dur="500" fill="hold"/>
                                        <p:tgtEl>
                                          <p:spTgt spid="149"/>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52"/>
                                        </p:tgtEl>
                                        <p:attrNameLst>
                                          <p:attrName>style.visibility</p:attrName>
                                        </p:attrNameLst>
                                      </p:cBhvr>
                                      <p:to>
                                        <p:strVal val="visible"/>
                                      </p:to>
                                    </p:set>
                                    <p:anim calcmode="lin" valueType="num">
                                      <p:cBhvr>
                                        <p:cTn id="93" dur="500" fill="hold"/>
                                        <p:tgtEl>
                                          <p:spTgt spid="152"/>
                                        </p:tgtEl>
                                        <p:attrNameLst>
                                          <p:attrName>ppt_w</p:attrName>
                                        </p:attrNameLst>
                                      </p:cBhvr>
                                      <p:tavLst>
                                        <p:tav tm="0">
                                          <p:val>
                                            <p:fltVal val="0"/>
                                          </p:val>
                                        </p:tav>
                                        <p:tav tm="100000">
                                          <p:val>
                                            <p:strVal val="#ppt_w"/>
                                          </p:val>
                                        </p:tav>
                                      </p:tavLst>
                                    </p:anim>
                                    <p:anim calcmode="lin" valueType="num">
                                      <p:cBhvr>
                                        <p:cTn id="94" dur="500" fill="hold"/>
                                        <p:tgtEl>
                                          <p:spTgt spid="152"/>
                                        </p:tgtEl>
                                        <p:attrNameLst>
                                          <p:attrName>ppt_h</p:attrName>
                                        </p:attrNameLst>
                                      </p:cBhvr>
                                      <p:tavLst>
                                        <p:tav tm="0">
                                          <p:val>
                                            <p:fltVal val="0"/>
                                          </p:val>
                                        </p:tav>
                                        <p:tav tm="100000">
                                          <p:val>
                                            <p:strVal val="#ppt_h"/>
                                          </p:val>
                                        </p:tav>
                                      </p:tavLst>
                                    </p:anim>
                                    <p:anim calcmode="lin" valueType="num">
                                      <p:cBhvr>
                                        <p:cTn id="95" dur="500" fill="hold"/>
                                        <p:tgtEl>
                                          <p:spTgt spid="152"/>
                                        </p:tgtEl>
                                        <p:attrNameLst>
                                          <p:attrName>ppt_x</p:attrName>
                                        </p:attrNameLst>
                                      </p:cBhvr>
                                      <p:tavLst>
                                        <p:tav tm="0">
                                          <p:val>
                                            <p:fltVal val="0.5"/>
                                          </p:val>
                                        </p:tav>
                                        <p:tav tm="100000">
                                          <p:val>
                                            <p:strVal val="#ppt_x"/>
                                          </p:val>
                                        </p:tav>
                                      </p:tavLst>
                                    </p:anim>
                                    <p:anim calcmode="lin" valueType="num">
                                      <p:cBhvr>
                                        <p:cTn id="96" dur="500" fill="hold"/>
                                        <p:tgtEl>
                                          <p:spTgt spid="152"/>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55"/>
                                        </p:tgtEl>
                                        <p:attrNameLst>
                                          <p:attrName>style.visibility</p:attrName>
                                        </p:attrNameLst>
                                      </p:cBhvr>
                                      <p:to>
                                        <p:strVal val="visible"/>
                                      </p:to>
                                    </p:set>
                                    <p:anim calcmode="lin" valueType="num">
                                      <p:cBhvr>
                                        <p:cTn id="99" dur="500" fill="hold"/>
                                        <p:tgtEl>
                                          <p:spTgt spid="155"/>
                                        </p:tgtEl>
                                        <p:attrNameLst>
                                          <p:attrName>ppt_w</p:attrName>
                                        </p:attrNameLst>
                                      </p:cBhvr>
                                      <p:tavLst>
                                        <p:tav tm="0">
                                          <p:val>
                                            <p:fltVal val="0"/>
                                          </p:val>
                                        </p:tav>
                                        <p:tav tm="100000">
                                          <p:val>
                                            <p:strVal val="#ppt_w"/>
                                          </p:val>
                                        </p:tav>
                                      </p:tavLst>
                                    </p:anim>
                                    <p:anim calcmode="lin" valueType="num">
                                      <p:cBhvr>
                                        <p:cTn id="100" dur="500" fill="hold"/>
                                        <p:tgtEl>
                                          <p:spTgt spid="155"/>
                                        </p:tgtEl>
                                        <p:attrNameLst>
                                          <p:attrName>ppt_h</p:attrName>
                                        </p:attrNameLst>
                                      </p:cBhvr>
                                      <p:tavLst>
                                        <p:tav tm="0">
                                          <p:val>
                                            <p:fltVal val="0"/>
                                          </p:val>
                                        </p:tav>
                                        <p:tav tm="100000">
                                          <p:val>
                                            <p:strVal val="#ppt_h"/>
                                          </p:val>
                                        </p:tav>
                                      </p:tavLst>
                                    </p:anim>
                                    <p:anim calcmode="lin" valueType="num">
                                      <p:cBhvr>
                                        <p:cTn id="101" dur="500" fill="hold"/>
                                        <p:tgtEl>
                                          <p:spTgt spid="155"/>
                                        </p:tgtEl>
                                        <p:attrNameLst>
                                          <p:attrName>ppt_x</p:attrName>
                                        </p:attrNameLst>
                                      </p:cBhvr>
                                      <p:tavLst>
                                        <p:tav tm="0">
                                          <p:val>
                                            <p:fltVal val="0.5"/>
                                          </p:val>
                                        </p:tav>
                                        <p:tav tm="100000">
                                          <p:val>
                                            <p:strVal val="#ppt_x"/>
                                          </p:val>
                                        </p:tav>
                                      </p:tavLst>
                                    </p:anim>
                                    <p:anim calcmode="lin" valueType="num">
                                      <p:cBhvr>
                                        <p:cTn id="102" dur="500" fill="hold"/>
                                        <p:tgtEl>
                                          <p:spTgt spid="155"/>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58"/>
                                        </p:tgtEl>
                                        <p:attrNameLst>
                                          <p:attrName>style.visibility</p:attrName>
                                        </p:attrNameLst>
                                      </p:cBhvr>
                                      <p:to>
                                        <p:strVal val="visible"/>
                                      </p:to>
                                    </p:set>
                                    <p:anim calcmode="lin" valueType="num">
                                      <p:cBhvr>
                                        <p:cTn id="105" dur="500" fill="hold"/>
                                        <p:tgtEl>
                                          <p:spTgt spid="158"/>
                                        </p:tgtEl>
                                        <p:attrNameLst>
                                          <p:attrName>ppt_w</p:attrName>
                                        </p:attrNameLst>
                                      </p:cBhvr>
                                      <p:tavLst>
                                        <p:tav tm="0">
                                          <p:val>
                                            <p:fltVal val="0"/>
                                          </p:val>
                                        </p:tav>
                                        <p:tav tm="100000">
                                          <p:val>
                                            <p:strVal val="#ppt_w"/>
                                          </p:val>
                                        </p:tav>
                                      </p:tavLst>
                                    </p:anim>
                                    <p:anim calcmode="lin" valueType="num">
                                      <p:cBhvr>
                                        <p:cTn id="106" dur="500" fill="hold"/>
                                        <p:tgtEl>
                                          <p:spTgt spid="158"/>
                                        </p:tgtEl>
                                        <p:attrNameLst>
                                          <p:attrName>ppt_h</p:attrName>
                                        </p:attrNameLst>
                                      </p:cBhvr>
                                      <p:tavLst>
                                        <p:tav tm="0">
                                          <p:val>
                                            <p:fltVal val="0"/>
                                          </p:val>
                                        </p:tav>
                                        <p:tav tm="100000">
                                          <p:val>
                                            <p:strVal val="#ppt_h"/>
                                          </p:val>
                                        </p:tav>
                                      </p:tavLst>
                                    </p:anim>
                                    <p:anim calcmode="lin" valueType="num">
                                      <p:cBhvr>
                                        <p:cTn id="107" dur="500" fill="hold"/>
                                        <p:tgtEl>
                                          <p:spTgt spid="158"/>
                                        </p:tgtEl>
                                        <p:attrNameLst>
                                          <p:attrName>ppt_x</p:attrName>
                                        </p:attrNameLst>
                                      </p:cBhvr>
                                      <p:tavLst>
                                        <p:tav tm="0">
                                          <p:val>
                                            <p:fltVal val="0.5"/>
                                          </p:val>
                                        </p:tav>
                                        <p:tav tm="100000">
                                          <p:val>
                                            <p:strVal val="#ppt_x"/>
                                          </p:val>
                                        </p:tav>
                                      </p:tavLst>
                                    </p:anim>
                                    <p:anim calcmode="lin" valueType="num">
                                      <p:cBhvr>
                                        <p:cTn id="108" dur="500" fill="hold"/>
                                        <p:tgtEl>
                                          <p:spTgt spid="158"/>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61"/>
                                        </p:tgtEl>
                                        <p:attrNameLst>
                                          <p:attrName>style.visibility</p:attrName>
                                        </p:attrNameLst>
                                      </p:cBhvr>
                                      <p:to>
                                        <p:strVal val="visible"/>
                                      </p:to>
                                    </p:set>
                                    <p:anim calcmode="lin" valueType="num">
                                      <p:cBhvr>
                                        <p:cTn id="111" dur="500" fill="hold"/>
                                        <p:tgtEl>
                                          <p:spTgt spid="161"/>
                                        </p:tgtEl>
                                        <p:attrNameLst>
                                          <p:attrName>ppt_w</p:attrName>
                                        </p:attrNameLst>
                                      </p:cBhvr>
                                      <p:tavLst>
                                        <p:tav tm="0">
                                          <p:val>
                                            <p:fltVal val="0"/>
                                          </p:val>
                                        </p:tav>
                                        <p:tav tm="100000">
                                          <p:val>
                                            <p:strVal val="#ppt_w"/>
                                          </p:val>
                                        </p:tav>
                                      </p:tavLst>
                                    </p:anim>
                                    <p:anim calcmode="lin" valueType="num">
                                      <p:cBhvr>
                                        <p:cTn id="112" dur="500" fill="hold"/>
                                        <p:tgtEl>
                                          <p:spTgt spid="161"/>
                                        </p:tgtEl>
                                        <p:attrNameLst>
                                          <p:attrName>ppt_h</p:attrName>
                                        </p:attrNameLst>
                                      </p:cBhvr>
                                      <p:tavLst>
                                        <p:tav tm="0">
                                          <p:val>
                                            <p:fltVal val="0"/>
                                          </p:val>
                                        </p:tav>
                                        <p:tav tm="100000">
                                          <p:val>
                                            <p:strVal val="#ppt_h"/>
                                          </p:val>
                                        </p:tav>
                                      </p:tavLst>
                                    </p:anim>
                                    <p:anim calcmode="lin" valueType="num">
                                      <p:cBhvr>
                                        <p:cTn id="113" dur="500" fill="hold"/>
                                        <p:tgtEl>
                                          <p:spTgt spid="161"/>
                                        </p:tgtEl>
                                        <p:attrNameLst>
                                          <p:attrName>ppt_x</p:attrName>
                                        </p:attrNameLst>
                                      </p:cBhvr>
                                      <p:tavLst>
                                        <p:tav tm="0">
                                          <p:val>
                                            <p:fltVal val="0.5"/>
                                          </p:val>
                                        </p:tav>
                                        <p:tav tm="100000">
                                          <p:val>
                                            <p:strVal val="#ppt_x"/>
                                          </p:val>
                                        </p:tav>
                                      </p:tavLst>
                                    </p:anim>
                                    <p:anim calcmode="lin" valueType="num">
                                      <p:cBhvr>
                                        <p:cTn id="114" dur="500" fill="hold"/>
                                        <p:tgtEl>
                                          <p:spTgt spid="161"/>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125"/>
                                        </p:tgtEl>
                                      </p:cBhvr>
                                    </p:animEffect>
                                    <p:animScale>
                                      <p:cBhvr>
                                        <p:cTn id="117" dur="250" autoRev="1" fill="hold"/>
                                        <p:tgtEl>
                                          <p:spTgt spid="125"/>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146"/>
                                        </p:tgtEl>
                                      </p:cBhvr>
                                    </p:animEffect>
                                    <p:animScale>
                                      <p:cBhvr>
                                        <p:cTn id="120" dur="250" autoRev="1" fill="hold"/>
                                        <p:tgtEl>
                                          <p:spTgt spid="146"/>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52"/>
                                        </p:tgtEl>
                                      </p:cBhvr>
                                    </p:animEffect>
                                    <p:animScale>
                                      <p:cBhvr>
                                        <p:cTn id="123" dur="250" autoRev="1" fill="hold"/>
                                        <p:tgtEl>
                                          <p:spTgt spid="152"/>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55"/>
                                        </p:tgtEl>
                                      </p:cBhvr>
                                    </p:animEffect>
                                    <p:animScale>
                                      <p:cBhvr>
                                        <p:cTn id="126" dur="250" autoRev="1" fill="hold"/>
                                        <p:tgtEl>
                                          <p:spTgt spid="155"/>
                                        </p:tgtEl>
                                      </p:cBhvr>
                                      <p:by x="105000" y="105000"/>
                                    </p:animScale>
                                  </p:childTnLst>
                                </p:cTn>
                              </p:par>
                            </p:childTnLst>
                          </p:cTn>
                        </p:par>
                        <p:par>
                          <p:cTn id="127" fill="hold">
                            <p:stCondLst>
                              <p:cond delay="5500"/>
                            </p:stCondLst>
                            <p:childTnLst>
                              <p:par>
                                <p:cTn id="128" presetID="42"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2000"/>
                                        <p:tgtEl>
                                          <p:spTgt spid="51"/>
                                        </p:tgtEl>
                                      </p:cBhvr>
                                    </p:animEffect>
                                    <p:anim calcmode="lin" valueType="num">
                                      <p:cBhvr>
                                        <p:cTn id="131" dur="2000" fill="hold"/>
                                        <p:tgtEl>
                                          <p:spTgt spid="51"/>
                                        </p:tgtEl>
                                        <p:attrNameLst>
                                          <p:attrName>ppt_x</p:attrName>
                                        </p:attrNameLst>
                                      </p:cBhvr>
                                      <p:tavLst>
                                        <p:tav tm="0">
                                          <p:val>
                                            <p:strVal val="#ppt_x"/>
                                          </p:val>
                                        </p:tav>
                                        <p:tav tm="100000">
                                          <p:val>
                                            <p:strVal val="#ppt_x"/>
                                          </p:val>
                                        </p:tav>
                                      </p:tavLst>
                                    </p:anim>
                                    <p:anim calcmode="lin" valueType="num">
                                      <p:cBhvr>
                                        <p:cTn id="132"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100870" y="250030"/>
            <a:ext cx="1113790" cy="344170"/>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项目介绍</a:t>
            </a:r>
            <a:endParaRPr lang="zh-CN" altLang="en-US" sz="1800" dirty="0" smtClean="0">
              <a:solidFill>
                <a:schemeClr val="bg1"/>
              </a:solidFill>
              <a:latin typeface="方正兰亭粗黑简体" panose="02000000000000000000" pitchFamily="2" charset="-122"/>
              <a:ea typeface="方正兰亭粗黑简体" panose="02000000000000000000" pitchFamily="2" charset="-122"/>
            </a:endParaRPr>
          </a:p>
        </p:txBody>
      </p:sp>
      <p:sp>
        <p:nvSpPr>
          <p:cNvPr id="22" name="任意多边形 21"/>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23" name="TextBox 22"/>
          <p:cNvSpPr txBox="1"/>
          <p:nvPr/>
        </p:nvSpPr>
        <p:spPr>
          <a:xfrm>
            <a:off x="254465" y="252824"/>
            <a:ext cx="916928" cy="346169"/>
          </a:xfrm>
          <a:prstGeom prst="rect">
            <a:avLst/>
          </a:prstGeom>
          <a:noFill/>
        </p:spPr>
        <p:txBody>
          <a:bodyPr wrap="square" lIns="68543" tIns="34272" rIns="68543" bIns="34272" rtlCol="0">
            <a:spAutoFit/>
          </a:bodyPr>
          <a:lstStyle/>
          <a:p>
            <a:r>
              <a:rPr lang="en-US" altLang="zh-CN" sz="1800" b="1" dirty="0">
                <a:solidFill>
                  <a:schemeClr val="bg1"/>
                </a:solidFill>
                <a:latin typeface="微软雅黑" panose="020B0503020204020204" pitchFamily="34" charset="-122"/>
                <a:ea typeface="微软雅黑" panose="020B0503020204020204" pitchFamily="34" charset="-122"/>
              </a:rPr>
              <a:t>LOGO</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9" name="流程图: 摘录 2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81" name="组合 80"/>
          <p:cNvGrpSpPr/>
          <p:nvPr/>
        </p:nvGrpSpPr>
        <p:grpSpPr>
          <a:xfrm rot="0">
            <a:off x="748665" y="1357630"/>
            <a:ext cx="1197610" cy="1435100"/>
            <a:chOff x="2256178" y="1912419"/>
            <a:chExt cx="2596057" cy="1127803"/>
          </a:xfrm>
        </p:grpSpPr>
        <p:sp>
          <p:nvSpPr>
            <p:cNvPr id="83" name="圆角矩形 82"/>
            <p:cNvSpPr/>
            <p:nvPr/>
          </p:nvSpPr>
          <p:spPr>
            <a:xfrm>
              <a:off x="2256178" y="1912419"/>
              <a:ext cx="2596057" cy="34745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a:t>认识自己</a:t>
              </a:r>
              <a:endParaRPr lang="zh-CN" altLang="en-US"/>
            </a:p>
          </p:txBody>
        </p:sp>
        <p:sp>
          <p:nvSpPr>
            <p:cNvPr id="84" name="TextBox 83"/>
            <p:cNvSpPr txBox="1"/>
            <p:nvPr/>
          </p:nvSpPr>
          <p:spPr>
            <a:xfrm>
              <a:off x="3354761" y="2677383"/>
              <a:ext cx="400367" cy="362839"/>
            </a:xfrm>
            <a:prstGeom prst="rect">
              <a:avLst/>
            </a:prstGeom>
            <a:noFill/>
          </p:spPr>
          <p:txBody>
            <a:bodyPr wrap="none" rtlCol="0">
              <a:spAutoFit/>
            </a:bodyPr>
            <a:lstStyle/>
            <a:p>
              <a:endParaRPr lang="zh-CN" altLang="en-US" sz="2400" dirty="0">
                <a:solidFill>
                  <a:srgbClr val="C00000"/>
                </a:solidFill>
                <a:latin typeface="方正大黑简体" panose="02010601030101010101" pitchFamily="2" charset="-122"/>
                <a:ea typeface="方正大黑简体" panose="02010601030101010101" pitchFamily="2" charset="-122"/>
              </a:endParaRPr>
            </a:p>
          </p:txBody>
        </p:sp>
      </p:grpSp>
      <p:sp>
        <p:nvSpPr>
          <p:cNvPr id="90" name="椭圆 89"/>
          <p:cNvSpPr/>
          <p:nvPr/>
        </p:nvSpPr>
        <p:spPr>
          <a:xfrm>
            <a:off x="7794388" y="4443265"/>
            <a:ext cx="500908" cy="500908"/>
          </a:xfrm>
          <a:prstGeom prst="ellips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8423305" y="3522698"/>
            <a:ext cx="274777" cy="274777"/>
          </a:xfrm>
          <a:prstGeom prst="ellips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93" name="同心圆 9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椭圆 9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椭圆 9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椭圆 100"/>
          <p:cNvSpPr/>
          <p:nvPr/>
        </p:nvSpPr>
        <p:spPr>
          <a:xfrm>
            <a:off x="6629511" y="4707644"/>
            <a:ext cx="274777" cy="274777"/>
          </a:xfrm>
          <a:prstGeom prst="ellips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8811149" y="4688845"/>
            <a:ext cx="137389" cy="137389"/>
          </a:xfrm>
          <a:prstGeom prst="ellipse">
            <a:avLst/>
          </a:prstGeom>
          <a:solidFill>
            <a:srgbClr val="005A9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748665" y="2696210"/>
            <a:ext cx="1197610" cy="442121"/>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r>
              <a:rPr lang="zh-CN" altLang="en-US"/>
              <a:t>认识清华</a:t>
            </a:r>
            <a:endParaRPr lang="zh-CN" altLang="en-US"/>
          </a:p>
        </p:txBody>
      </p:sp>
      <p:sp>
        <p:nvSpPr>
          <p:cNvPr id="3" name="圆角矩形 2"/>
          <p:cNvSpPr/>
          <p:nvPr/>
        </p:nvSpPr>
        <p:spPr>
          <a:xfrm>
            <a:off x="748665" y="4001135"/>
            <a:ext cx="1197610" cy="442121"/>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a:t>清华与我</a:t>
            </a:r>
            <a:endParaRPr lang="zh-CN" altLang="en-US"/>
          </a:p>
        </p:txBody>
      </p:sp>
      <p:sp>
        <p:nvSpPr>
          <p:cNvPr id="5" name="文本框 4"/>
          <p:cNvSpPr txBox="1"/>
          <p:nvPr/>
        </p:nvSpPr>
        <p:spPr>
          <a:xfrm>
            <a:off x="2648585" y="1351280"/>
            <a:ext cx="5634990" cy="1814830"/>
          </a:xfrm>
          <a:prstGeom prst="rect">
            <a:avLst/>
          </a:prstGeom>
          <a:noFill/>
        </p:spPr>
        <p:txBody>
          <a:bodyPr wrap="square" rtlCol="0">
            <a:spAutoFit/>
          </a:bodyPr>
          <a:p>
            <a:r>
              <a:rPr lang="zh-CN" altLang="en-US" sz="1600"/>
              <a:t>运用</a:t>
            </a:r>
            <a:r>
              <a:rPr lang="en-US" altLang="zh-CN" sz="1600"/>
              <a:t>Standout2.0</a:t>
            </a:r>
            <a:r>
              <a:rPr lang="zh-CN" altLang="en-US" sz="1600"/>
              <a:t>生成测试报告</a:t>
            </a:r>
            <a:endParaRPr lang="zh-CN" altLang="en-US" sz="1600"/>
          </a:p>
          <a:p>
            <a:r>
              <a:rPr lang="zh-CN" altLang="en-US" sz="1600"/>
              <a:t>个人简历编辑迭代</a:t>
            </a:r>
            <a:endParaRPr lang="zh-CN" altLang="en-US" sz="1600"/>
          </a:p>
          <a:p>
            <a:r>
              <a:rPr lang="zh-CN" altLang="en-US" sz="1600"/>
              <a:t>每日课前晨间汇报</a:t>
            </a:r>
            <a:endParaRPr lang="zh-CN" altLang="en-US" sz="1600"/>
          </a:p>
          <a:p>
            <a:endParaRPr lang="zh-CN" altLang="en-US" sz="1600"/>
          </a:p>
          <a:p>
            <a:endParaRPr lang="zh-CN" altLang="en-US" sz="1600"/>
          </a:p>
          <a:p>
            <a:r>
              <a:rPr lang="zh-CN" altLang="en-US" sz="1600"/>
              <a:t>倾听钱俊雯老师介绍图书馆</a:t>
            </a:r>
            <a:endParaRPr lang="zh-CN" altLang="en-US" sz="1600"/>
          </a:p>
          <a:p>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10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1"/>
                                        </p:tgtEl>
                                        <p:attrNameLst>
                                          <p:attrName>ppt_y</p:attrName>
                                        </p:attrNameLst>
                                      </p:cBhvr>
                                      <p:tavLst>
                                        <p:tav tm="0">
                                          <p:val>
                                            <p:strVal val="#ppt_y"/>
                                          </p:val>
                                        </p:tav>
                                        <p:tav tm="100000">
                                          <p:val>
                                            <p:strVal val="#ppt_y"/>
                                          </p:val>
                                        </p:tav>
                                      </p:tavLst>
                                    </p:anim>
                                    <p:anim calcmode="lin" valueType="num">
                                      <p:cBhvr>
                                        <p:cTn id="25"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1"/>
                                        </p:tgtEl>
                                      </p:cBhvr>
                                    </p:animEffect>
                                  </p:childTnLst>
                                </p:cTn>
                              </p:par>
                            </p:childTnLst>
                          </p:cTn>
                        </p:par>
                        <p:par>
                          <p:cTn id="28" fill="hold">
                            <p:stCondLst>
                              <p:cond delay="699"/>
                            </p:stCondLst>
                            <p:childTnLst>
                              <p:par>
                                <p:cTn id="29" presetID="53" presetClass="entr" presetSubtype="16" fill="hold" grpId="0" nodeType="afterEffect">
                                  <p:stCondLst>
                                    <p:cond delay="0"/>
                                  </p:stCondLst>
                                  <p:childTnLst>
                                    <p:set>
                                      <p:cBhvr>
                                        <p:cTn id="30" dur="1" fill="hold">
                                          <p:stCondLst>
                                            <p:cond delay="0"/>
                                          </p:stCondLst>
                                        </p:cTn>
                                        <p:tgtEl>
                                          <p:spTgt spid="90"/>
                                        </p:tgtEl>
                                        <p:attrNameLst>
                                          <p:attrName>style.visibility</p:attrName>
                                        </p:attrNameLst>
                                      </p:cBhvr>
                                      <p:to>
                                        <p:strVal val="visible"/>
                                      </p:to>
                                    </p:set>
                                    <p:anim calcmode="lin" valueType="num">
                                      <p:cBhvr>
                                        <p:cTn id="31" dur="500" fill="hold"/>
                                        <p:tgtEl>
                                          <p:spTgt spid="90"/>
                                        </p:tgtEl>
                                        <p:attrNameLst>
                                          <p:attrName>ppt_w</p:attrName>
                                        </p:attrNameLst>
                                      </p:cBhvr>
                                      <p:tavLst>
                                        <p:tav tm="0">
                                          <p:val>
                                            <p:fltVal val="0"/>
                                          </p:val>
                                        </p:tav>
                                        <p:tav tm="100000">
                                          <p:val>
                                            <p:strVal val="#ppt_w"/>
                                          </p:val>
                                        </p:tav>
                                      </p:tavLst>
                                    </p:anim>
                                    <p:anim calcmode="lin" valueType="num">
                                      <p:cBhvr>
                                        <p:cTn id="32" dur="500" fill="hold"/>
                                        <p:tgtEl>
                                          <p:spTgt spid="90"/>
                                        </p:tgtEl>
                                        <p:attrNameLst>
                                          <p:attrName>ppt_h</p:attrName>
                                        </p:attrNameLst>
                                      </p:cBhvr>
                                      <p:tavLst>
                                        <p:tav tm="0">
                                          <p:val>
                                            <p:fltVal val="0"/>
                                          </p:val>
                                        </p:tav>
                                        <p:tav tm="100000">
                                          <p:val>
                                            <p:strVal val="#ppt_h"/>
                                          </p:val>
                                        </p:tav>
                                      </p:tavLst>
                                    </p:anim>
                                    <p:animEffect transition="in" filter="fade">
                                      <p:cBhvr>
                                        <p:cTn id="33" dur="500"/>
                                        <p:tgtEl>
                                          <p:spTgt spid="90"/>
                                        </p:tgtEl>
                                      </p:cBhvr>
                                    </p:animEffect>
                                  </p:childTnLst>
                                </p:cTn>
                              </p:par>
                              <p:par>
                                <p:cTn id="34" presetID="53" presetClass="entr" presetSubtype="16" fill="hold" grpId="0" nodeType="withEffect">
                                  <p:stCondLst>
                                    <p:cond delay="400"/>
                                  </p:stCondLst>
                                  <p:childTnLst>
                                    <p:set>
                                      <p:cBhvr>
                                        <p:cTn id="35" dur="1" fill="hold">
                                          <p:stCondLst>
                                            <p:cond delay="0"/>
                                          </p:stCondLst>
                                        </p:cTn>
                                        <p:tgtEl>
                                          <p:spTgt spid="91"/>
                                        </p:tgtEl>
                                        <p:attrNameLst>
                                          <p:attrName>style.visibility</p:attrName>
                                        </p:attrNameLst>
                                      </p:cBhvr>
                                      <p:to>
                                        <p:strVal val="visible"/>
                                      </p:to>
                                    </p:set>
                                    <p:anim calcmode="lin" valueType="num">
                                      <p:cBhvr>
                                        <p:cTn id="36" dur="500" fill="hold"/>
                                        <p:tgtEl>
                                          <p:spTgt spid="91"/>
                                        </p:tgtEl>
                                        <p:attrNameLst>
                                          <p:attrName>ppt_w</p:attrName>
                                        </p:attrNameLst>
                                      </p:cBhvr>
                                      <p:tavLst>
                                        <p:tav tm="0">
                                          <p:val>
                                            <p:fltVal val="0"/>
                                          </p:val>
                                        </p:tav>
                                        <p:tav tm="100000">
                                          <p:val>
                                            <p:strVal val="#ppt_w"/>
                                          </p:val>
                                        </p:tav>
                                      </p:tavLst>
                                    </p:anim>
                                    <p:anim calcmode="lin" valueType="num">
                                      <p:cBhvr>
                                        <p:cTn id="37" dur="500" fill="hold"/>
                                        <p:tgtEl>
                                          <p:spTgt spid="91"/>
                                        </p:tgtEl>
                                        <p:attrNameLst>
                                          <p:attrName>ppt_h</p:attrName>
                                        </p:attrNameLst>
                                      </p:cBhvr>
                                      <p:tavLst>
                                        <p:tav tm="0">
                                          <p:val>
                                            <p:fltVal val="0"/>
                                          </p:val>
                                        </p:tav>
                                        <p:tav tm="100000">
                                          <p:val>
                                            <p:strVal val="#ppt_h"/>
                                          </p:val>
                                        </p:tav>
                                      </p:tavLst>
                                    </p:anim>
                                    <p:animEffect transition="in" filter="fade">
                                      <p:cBhvr>
                                        <p:cTn id="38" dur="500"/>
                                        <p:tgtEl>
                                          <p:spTgt spid="91"/>
                                        </p:tgtEl>
                                      </p:cBhvr>
                                    </p:animEffect>
                                  </p:childTnLst>
                                </p:cTn>
                              </p:par>
                              <p:par>
                                <p:cTn id="39" presetID="53" presetClass="entr" presetSubtype="16" fill="hold" nodeType="withEffect">
                                  <p:stCondLst>
                                    <p:cond delay="400"/>
                                  </p:stCondLst>
                                  <p:childTnLst>
                                    <p:set>
                                      <p:cBhvr>
                                        <p:cTn id="40" dur="1" fill="hold">
                                          <p:stCondLst>
                                            <p:cond delay="0"/>
                                          </p:stCondLst>
                                        </p:cTn>
                                        <p:tgtEl>
                                          <p:spTgt spid="92"/>
                                        </p:tgtEl>
                                        <p:attrNameLst>
                                          <p:attrName>style.visibility</p:attrName>
                                        </p:attrNameLst>
                                      </p:cBhvr>
                                      <p:to>
                                        <p:strVal val="visible"/>
                                      </p:to>
                                    </p:set>
                                    <p:anim calcmode="lin" valueType="num">
                                      <p:cBhvr>
                                        <p:cTn id="41" dur="500" fill="hold"/>
                                        <p:tgtEl>
                                          <p:spTgt spid="92"/>
                                        </p:tgtEl>
                                        <p:attrNameLst>
                                          <p:attrName>ppt_w</p:attrName>
                                        </p:attrNameLst>
                                      </p:cBhvr>
                                      <p:tavLst>
                                        <p:tav tm="0">
                                          <p:val>
                                            <p:fltVal val="0"/>
                                          </p:val>
                                        </p:tav>
                                        <p:tav tm="100000">
                                          <p:val>
                                            <p:strVal val="#ppt_w"/>
                                          </p:val>
                                        </p:tav>
                                      </p:tavLst>
                                    </p:anim>
                                    <p:anim calcmode="lin" valueType="num">
                                      <p:cBhvr>
                                        <p:cTn id="42" dur="500" fill="hold"/>
                                        <p:tgtEl>
                                          <p:spTgt spid="92"/>
                                        </p:tgtEl>
                                        <p:attrNameLst>
                                          <p:attrName>ppt_h</p:attrName>
                                        </p:attrNameLst>
                                      </p:cBhvr>
                                      <p:tavLst>
                                        <p:tav tm="0">
                                          <p:val>
                                            <p:fltVal val="0"/>
                                          </p:val>
                                        </p:tav>
                                        <p:tav tm="100000">
                                          <p:val>
                                            <p:strVal val="#ppt_h"/>
                                          </p:val>
                                        </p:tav>
                                      </p:tavLst>
                                    </p:anim>
                                    <p:animEffect transition="in" filter="fade">
                                      <p:cBhvr>
                                        <p:cTn id="43" dur="500"/>
                                        <p:tgtEl>
                                          <p:spTgt spid="92"/>
                                        </p:tgtEl>
                                      </p:cBhvr>
                                    </p:animEffect>
                                  </p:childTnLst>
                                </p:cTn>
                              </p:par>
                              <p:par>
                                <p:cTn id="44" presetID="53" presetClass="entr" presetSubtype="16" fill="hold" nodeType="withEffect">
                                  <p:stCondLst>
                                    <p:cond delay="400"/>
                                  </p:stCondLst>
                                  <p:childTnLst>
                                    <p:set>
                                      <p:cBhvr>
                                        <p:cTn id="45" dur="1" fill="hold">
                                          <p:stCondLst>
                                            <p:cond delay="0"/>
                                          </p:stCondLst>
                                        </p:cTn>
                                        <p:tgtEl>
                                          <p:spTgt spid="98"/>
                                        </p:tgtEl>
                                        <p:attrNameLst>
                                          <p:attrName>style.visibility</p:attrName>
                                        </p:attrNameLst>
                                      </p:cBhvr>
                                      <p:to>
                                        <p:strVal val="visible"/>
                                      </p:to>
                                    </p:set>
                                    <p:anim calcmode="lin" valueType="num">
                                      <p:cBhvr>
                                        <p:cTn id="46" dur="500" fill="hold"/>
                                        <p:tgtEl>
                                          <p:spTgt spid="98"/>
                                        </p:tgtEl>
                                        <p:attrNameLst>
                                          <p:attrName>ppt_w</p:attrName>
                                        </p:attrNameLst>
                                      </p:cBhvr>
                                      <p:tavLst>
                                        <p:tav tm="0">
                                          <p:val>
                                            <p:fltVal val="0"/>
                                          </p:val>
                                        </p:tav>
                                        <p:tav tm="100000">
                                          <p:val>
                                            <p:strVal val="#ppt_w"/>
                                          </p:val>
                                        </p:tav>
                                      </p:tavLst>
                                    </p:anim>
                                    <p:anim calcmode="lin" valueType="num">
                                      <p:cBhvr>
                                        <p:cTn id="47" dur="500" fill="hold"/>
                                        <p:tgtEl>
                                          <p:spTgt spid="98"/>
                                        </p:tgtEl>
                                        <p:attrNameLst>
                                          <p:attrName>ppt_h</p:attrName>
                                        </p:attrNameLst>
                                      </p:cBhvr>
                                      <p:tavLst>
                                        <p:tav tm="0">
                                          <p:val>
                                            <p:fltVal val="0"/>
                                          </p:val>
                                        </p:tav>
                                        <p:tav tm="100000">
                                          <p:val>
                                            <p:strVal val="#ppt_h"/>
                                          </p:val>
                                        </p:tav>
                                      </p:tavLst>
                                    </p:anim>
                                    <p:animEffect transition="in" filter="fade">
                                      <p:cBhvr>
                                        <p:cTn id="48" dur="500"/>
                                        <p:tgtEl>
                                          <p:spTgt spid="98"/>
                                        </p:tgtEl>
                                      </p:cBhvr>
                                    </p:animEffect>
                                  </p:childTnLst>
                                </p:cTn>
                              </p:par>
                              <p:par>
                                <p:cTn id="49" presetID="53" presetClass="entr" presetSubtype="16" fill="hold" grpId="0" nodeType="withEffect">
                                  <p:stCondLst>
                                    <p:cond delay="400"/>
                                  </p:stCondLst>
                                  <p:childTnLst>
                                    <p:set>
                                      <p:cBhvr>
                                        <p:cTn id="50" dur="1" fill="hold">
                                          <p:stCondLst>
                                            <p:cond delay="0"/>
                                          </p:stCondLst>
                                        </p:cTn>
                                        <p:tgtEl>
                                          <p:spTgt spid="101"/>
                                        </p:tgtEl>
                                        <p:attrNameLst>
                                          <p:attrName>style.visibility</p:attrName>
                                        </p:attrNameLst>
                                      </p:cBhvr>
                                      <p:to>
                                        <p:strVal val="visible"/>
                                      </p:to>
                                    </p:set>
                                    <p:anim calcmode="lin" valueType="num">
                                      <p:cBhvr>
                                        <p:cTn id="51" dur="500" fill="hold"/>
                                        <p:tgtEl>
                                          <p:spTgt spid="101"/>
                                        </p:tgtEl>
                                        <p:attrNameLst>
                                          <p:attrName>ppt_w</p:attrName>
                                        </p:attrNameLst>
                                      </p:cBhvr>
                                      <p:tavLst>
                                        <p:tav tm="0">
                                          <p:val>
                                            <p:fltVal val="0"/>
                                          </p:val>
                                        </p:tav>
                                        <p:tav tm="100000">
                                          <p:val>
                                            <p:strVal val="#ppt_w"/>
                                          </p:val>
                                        </p:tav>
                                      </p:tavLst>
                                    </p:anim>
                                    <p:anim calcmode="lin" valueType="num">
                                      <p:cBhvr>
                                        <p:cTn id="52" dur="500" fill="hold"/>
                                        <p:tgtEl>
                                          <p:spTgt spid="101"/>
                                        </p:tgtEl>
                                        <p:attrNameLst>
                                          <p:attrName>ppt_h</p:attrName>
                                        </p:attrNameLst>
                                      </p:cBhvr>
                                      <p:tavLst>
                                        <p:tav tm="0">
                                          <p:val>
                                            <p:fltVal val="0"/>
                                          </p:val>
                                        </p:tav>
                                        <p:tav tm="100000">
                                          <p:val>
                                            <p:strVal val="#ppt_h"/>
                                          </p:val>
                                        </p:tav>
                                      </p:tavLst>
                                    </p:anim>
                                    <p:animEffect transition="in" filter="fade">
                                      <p:cBhvr>
                                        <p:cTn id="53" dur="500"/>
                                        <p:tgtEl>
                                          <p:spTgt spid="101"/>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102"/>
                                        </p:tgtEl>
                                        <p:attrNameLst>
                                          <p:attrName>style.visibility</p:attrName>
                                        </p:attrNameLst>
                                      </p:cBhvr>
                                      <p:to>
                                        <p:strVal val="visible"/>
                                      </p:to>
                                    </p:set>
                                    <p:anim calcmode="lin" valueType="num">
                                      <p:cBhvr>
                                        <p:cTn id="56" dur="500" fill="hold"/>
                                        <p:tgtEl>
                                          <p:spTgt spid="102"/>
                                        </p:tgtEl>
                                        <p:attrNameLst>
                                          <p:attrName>ppt_w</p:attrName>
                                        </p:attrNameLst>
                                      </p:cBhvr>
                                      <p:tavLst>
                                        <p:tav tm="0">
                                          <p:val>
                                            <p:fltVal val="0"/>
                                          </p:val>
                                        </p:tav>
                                        <p:tav tm="100000">
                                          <p:val>
                                            <p:strVal val="#ppt_w"/>
                                          </p:val>
                                        </p:tav>
                                      </p:tavLst>
                                    </p:anim>
                                    <p:anim calcmode="lin" valueType="num">
                                      <p:cBhvr>
                                        <p:cTn id="57" dur="500" fill="hold"/>
                                        <p:tgtEl>
                                          <p:spTgt spid="102"/>
                                        </p:tgtEl>
                                        <p:attrNameLst>
                                          <p:attrName>ppt_h</p:attrName>
                                        </p:attrNameLst>
                                      </p:cBhvr>
                                      <p:tavLst>
                                        <p:tav tm="0">
                                          <p:val>
                                            <p:fltVal val="0"/>
                                          </p:val>
                                        </p:tav>
                                        <p:tav tm="100000">
                                          <p:val>
                                            <p:strVal val="#ppt_h"/>
                                          </p:val>
                                        </p:tav>
                                      </p:tavLst>
                                    </p:anim>
                                    <p:animEffect transition="in" filter="fade">
                                      <p:cBhvr>
                                        <p:cTn id="5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29" grpId="0" animBg="1"/>
      <p:bldP spid="90" grpId="0" animBg="1"/>
      <p:bldP spid="91" grpId="0" animBg="1"/>
      <p:bldP spid="101" grpId="0" animBg="1"/>
      <p:bldP spid="102" grpId="0" animBg="1"/>
    </p:bldLst>
  </p:timing>
</p:sld>
</file>

<file path=ppt/tags/tag1.xml><?xml version="1.0" encoding="utf-8"?>
<p:tagLst xmlns:p="http://schemas.openxmlformats.org/presentationml/2006/main">
  <p:tag name="SELECTED" val="True"/>
</p:tagLst>
</file>

<file path=ppt/tags/tag10.xml><?xml version="1.0" encoding="utf-8"?>
<p:tagLst xmlns:p="http://schemas.openxmlformats.org/presentationml/2006/main">
  <p:tag name="SELECTED" val="True"/>
</p:tagLst>
</file>

<file path=ppt/tags/tag11.xml><?xml version="1.0" encoding="utf-8"?>
<p:tagLst xmlns:p="http://schemas.openxmlformats.org/presentationml/2006/main">
  <p:tag name="SELECTED" val="True"/>
</p:tagLst>
</file>

<file path=ppt/tags/tag2.xml><?xml version="1.0" encoding="utf-8"?>
<p:tagLst xmlns:p="http://schemas.openxmlformats.org/presentationml/2006/main">
  <p:tag name="SELECTED" val="True"/>
</p:tagLst>
</file>

<file path=ppt/tags/tag3.xml><?xml version="1.0" encoding="utf-8"?>
<p:tagLst xmlns:p="http://schemas.openxmlformats.org/presentationml/2006/main">
  <p:tag name="SELECTED" val="True"/>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SELECTED" val="True"/>
</p:tagLst>
</file>

<file path=ppt/tags/tag6.xml><?xml version="1.0" encoding="utf-8"?>
<p:tagLst xmlns:p="http://schemas.openxmlformats.org/presentationml/2006/main">
  <p:tag name="SELECTED" val="True"/>
</p:tagLst>
</file>

<file path=ppt/tags/tag7.xml><?xml version="1.0" encoding="utf-8"?>
<p:tagLst xmlns:p="http://schemas.openxmlformats.org/presentationml/2006/main">
  <p:tag name="SELECTED" val="True"/>
</p:tagLst>
</file>

<file path=ppt/tags/tag8.xml><?xml version="1.0" encoding="utf-8"?>
<p:tagLst xmlns:p="http://schemas.openxmlformats.org/presentationml/2006/main">
  <p:tag name="SELECTED" val="True"/>
</p:tagLst>
</file>

<file path=ppt/tags/tag9.xml><?xml version="1.0" encoding="utf-8"?>
<p:tagLst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7578</Words>
  <Application>WPS 演示</Application>
  <PresentationFormat>全屏显示(16:9)</PresentationFormat>
  <Paragraphs>1053</Paragraphs>
  <Slides>43</Slides>
  <Notes>38</Notes>
  <HiddenSlides>0</HiddenSlides>
  <MMClips>1</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43</vt:i4>
      </vt:variant>
    </vt:vector>
  </HeadingPairs>
  <TitlesOfParts>
    <vt:vector size="80" baseType="lpstr">
      <vt:lpstr>Arial</vt:lpstr>
      <vt:lpstr>宋体</vt:lpstr>
      <vt:lpstr>Wingdings</vt:lpstr>
      <vt:lpstr>微软雅黑</vt:lpstr>
      <vt:lpstr>造字工房劲黑（非商用）常规体</vt:lpstr>
      <vt:lpstr>方正大黑简体</vt:lpstr>
      <vt:lpstr>方正兰亭粗黑_GBK</vt:lpstr>
      <vt:lpstr>方正超粗黑简体</vt:lpstr>
      <vt:lpstr>Calibri</vt:lpstr>
      <vt:lpstr>Impact</vt:lpstr>
      <vt:lpstr>方正兰亭黑_GBK</vt:lpstr>
      <vt:lpstr>Kozuka Gothic Pro R</vt:lpstr>
      <vt:lpstr>Watford DB</vt:lpstr>
      <vt:lpstr>仿宋_GB2312</vt:lpstr>
      <vt:lpstr>Arial</vt:lpstr>
      <vt:lpstr>方正兰亭粗黑简体</vt:lpstr>
      <vt:lpstr>Calibri</vt:lpstr>
      <vt:lpstr>方正韵动中黑简体</vt:lpstr>
      <vt:lpstr>方正兰亭黑简体</vt:lpstr>
      <vt:lpstr>方正兰亭细黑_GBK_M</vt:lpstr>
      <vt:lpstr>黑体</vt:lpstr>
      <vt:lpstr>Arial Unicode MS</vt:lpstr>
      <vt:lpstr>Arial Unicode MS</vt:lpstr>
      <vt:lpstr>方正正准黑简体</vt:lpstr>
      <vt:lpstr>方正兰亭细黑_GBK</vt:lpstr>
      <vt:lpstr>华文黑体</vt:lpstr>
      <vt:lpstr>MS Mincho</vt:lpstr>
      <vt:lpstr>仿宋</vt:lpstr>
      <vt:lpstr>新宋体</vt:lpstr>
      <vt:lpstr>方正兰亭超细黑简体</vt:lpstr>
      <vt:lpstr>GungsuhChe</vt:lpstr>
      <vt:lpstr>hakuyoxingshu7000</vt:lpstr>
      <vt:lpstr>Malgun Gothic</vt:lpstr>
      <vt:lpstr>Meiryo</vt:lpstr>
      <vt:lpstr>MingLiU_HKSCS-ExtB</vt:lpstr>
      <vt:lpstr>Microsoft New Tai Lue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PPT030通用</dc:title>
  <dc:creator>User</dc:creator>
  <cp:lastModifiedBy>Administrator</cp:lastModifiedBy>
  <cp:revision>252</cp:revision>
  <dcterms:created xsi:type="dcterms:W3CDTF">2015-01-22T11:01:00Z</dcterms:created>
  <dcterms:modified xsi:type="dcterms:W3CDTF">2017-09-15T19:07:51Z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